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0" r:id="rId6"/>
    <p:sldId id="261" r:id="rId7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6D6"/>
              </a:solidFill>
              <a:prstDash val="solid"/>
              <a:miter lim="400000"/>
            </a:ln>
          </a:left>
          <a:right>
            <a:ln w="254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254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6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6D6"/>
              </a:solidFill>
              <a:prstDash val="solid"/>
              <a:miter lim="400000"/>
            </a:ln>
          </a:top>
          <a:bottom>
            <a:ln w="254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solidFill>
            <a:srgbClr val="032650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84E00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AAAAA"/>
              </a:solidFill>
              <a:prstDash val="solid"/>
              <a:miter lim="400000"/>
            </a:ln>
          </a:left>
          <a:right>
            <a:ln w="12700" cap="flat">
              <a:solidFill>
                <a:srgbClr val="AAAAAA"/>
              </a:solidFill>
              <a:prstDash val="solid"/>
              <a:miter lim="400000"/>
            </a:ln>
          </a:right>
          <a:top>
            <a:ln w="12700" cap="flat">
              <a:solidFill>
                <a:srgbClr val="AAAAAA"/>
              </a:solidFill>
              <a:prstDash val="solid"/>
              <a:miter lim="400000"/>
            </a:ln>
          </a:top>
          <a:bottom>
            <a:ln w="12700" cap="flat">
              <a:solidFill>
                <a:srgbClr val="AAAAAA"/>
              </a:solidFill>
              <a:prstDash val="solid"/>
              <a:miter lim="400000"/>
            </a:ln>
          </a:bottom>
          <a:insideH>
            <a:ln w="12700" cap="flat">
              <a:solidFill>
                <a:srgbClr val="AAAAAA"/>
              </a:solidFill>
              <a:prstDash val="solid"/>
              <a:miter lim="400000"/>
            </a:ln>
          </a:insideH>
          <a:insideV>
            <a:ln w="12700" cap="flat">
              <a:solidFill>
                <a:srgbClr val="AAAAAA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5">
              <a:hueOff val="106375"/>
              <a:satOff val="9554"/>
              <a:lumOff val="-13516"/>
            </a:schemeClr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D6D7D6"/>
              </a:solidFill>
              <a:prstDash val="solid"/>
              <a:miter lim="400000"/>
            </a:ln>
          </a:left>
          <a:right>
            <a:ln w="12700" cap="flat">
              <a:solidFill>
                <a:srgbClr val="D6D7D6"/>
              </a:solidFill>
              <a:prstDash val="solid"/>
              <a:miter lim="400000"/>
            </a:ln>
          </a:right>
          <a:top>
            <a:ln w="12700" cap="flat">
              <a:solidFill>
                <a:srgbClr val="D6D7D6"/>
              </a:solidFill>
              <a:prstDash val="solid"/>
              <a:miter lim="400000"/>
            </a:ln>
          </a:top>
          <a:bottom>
            <a:ln w="12700" cap="flat">
              <a:solidFill>
                <a:srgbClr val="D6D7D6"/>
              </a:solidFill>
              <a:prstDash val="solid"/>
              <a:miter lim="400000"/>
            </a:ln>
          </a:bottom>
          <a:insideH>
            <a:ln w="12700" cap="flat">
              <a:solidFill>
                <a:srgbClr val="D6D7D6"/>
              </a:solidFill>
              <a:prstDash val="solid"/>
              <a:miter lim="400000"/>
            </a:ln>
          </a:insideH>
          <a:insideV>
            <a:ln w="12700" cap="flat">
              <a:solidFill>
                <a:srgbClr val="D6D7D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-119728"/>
              <a:satOff val="5580"/>
              <a:lumOff val="-12961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50E48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09090"/>
              </a:solidFill>
              <a:prstDash val="solid"/>
              <a:miter lim="400000"/>
            </a:ln>
          </a:left>
          <a:right>
            <a:ln w="12700" cap="flat">
              <a:solidFill>
                <a:srgbClr val="909090"/>
              </a:solidFill>
              <a:prstDash val="solid"/>
              <a:miter lim="400000"/>
            </a:ln>
          </a:right>
          <a:top>
            <a:ln w="12700" cap="flat">
              <a:solidFill>
                <a:srgbClr val="909090"/>
              </a:solidFill>
              <a:prstDash val="solid"/>
              <a:miter lim="400000"/>
            </a:ln>
          </a:top>
          <a:bottom>
            <a:ln w="12700" cap="flat">
              <a:solidFill>
                <a:srgbClr val="909090"/>
              </a:solidFill>
              <a:prstDash val="solid"/>
              <a:miter lim="400000"/>
            </a:ln>
          </a:bottom>
          <a:insideH>
            <a:ln w="12700" cap="flat">
              <a:solidFill>
                <a:srgbClr val="909090"/>
              </a:solidFill>
              <a:prstDash val="solid"/>
              <a:miter lim="400000"/>
            </a:ln>
          </a:insideH>
          <a:insideV>
            <a:ln w="12700" cap="flat">
              <a:solidFill>
                <a:srgbClr val="90909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9808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96A0A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929292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47676">
              <a:alpha val="63790"/>
            </a:srgbClr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254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25400" cap="flat">
              <a:solidFill>
                <a:srgbClr val="929292"/>
              </a:solidFill>
              <a:prstDash val="solid"/>
              <a:miter lim="400000"/>
            </a:ln>
          </a:left>
          <a:right>
            <a:ln w="254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929292"/>
              </a:solidFill>
              <a:prstDash val="solid"/>
              <a:miter lim="400000"/>
            </a:ln>
          </a:bottom>
          <a:insideH>
            <a:ln w="25400" cap="flat">
              <a:solidFill>
                <a:srgbClr val="929292"/>
              </a:solidFill>
              <a:prstDash val="solid"/>
              <a:miter lim="400000"/>
            </a:ln>
          </a:insideH>
          <a:insideV>
            <a:ln w="254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902"/>
    <p:restoredTop sz="94592"/>
  </p:normalViewPr>
  <p:slideViewPr>
    <p:cSldViewPr snapToGrid="0" snapToObjects="1">
      <p:cViewPr varScale="1">
        <p:scale>
          <a:sx n="47" d="100"/>
          <a:sy n="47" d="100"/>
        </p:scale>
        <p:origin x="1224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edtechpicks.org/" TargetMode="External"/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edtechpicks.org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edtechpicks.org/" TargetMode="External"/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edtechpicks.org/" TargetMode="External"/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edtechpicks.org/" TargetMode="External"/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edtechpicks.org/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Creative Commons Attribution-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NonCommercial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ShareAlike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4.0 International</a:t>
            </a:r>
          </a:p>
          <a:p>
            <a:r>
              <a:rPr lang="en-US" sz="2200" u="sng" dirty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EdTechPicks.org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2019-11-02</a:t>
            </a:r>
          </a:p>
        </p:txBody>
      </p:sp>
    </p:spTree>
    <p:extLst>
      <p:ext uri="{BB962C8B-B14F-4D97-AF65-F5344CB8AC3E}">
        <p14:creationId xmlns:p14="http://schemas.microsoft.com/office/powerpoint/2010/main" val="1710871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Creative Commons Attribution-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NonCommercial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ShareAlike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4.0 International</a:t>
            </a:r>
          </a:p>
          <a:p>
            <a:r>
              <a:rPr lang="en-US" sz="2200" u="sng" dirty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EdTechPicks.org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2019-11-02</a:t>
            </a:r>
          </a:p>
        </p:txBody>
      </p:sp>
    </p:spTree>
    <p:extLst>
      <p:ext uri="{BB962C8B-B14F-4D97-AF65-F5344CB8AC3E}">
        <p14:creationId xmlns:p14="http://schemas.microsoft.com/office/powerpoint/2010/main" val="2374156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Creative Commons Attribution-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NonCommercial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ShareAlike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4.0 International</a:t>
            </a:r>
          </a:p>
          <a:p>
            <a:r>
              <a:rPr lang="en-US" sz="2200" u="sng" dirty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EdTechPicks.org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2019-11-02</a:t>
            </a:r>
          </a:p>
        </p:txBody>
      </p:sp>
    </p:spTree>
    <p:extLst>
      <p:ext uri="{BB962C8B-B14F-4D97-AF65-F5344CB8AC3E}">
        <p14:creationId xmlns:p14="http://schemas.microsoft.com/office/powerpoint/2010/main" val="30926444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Creative Commons Attribution-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NonCommercial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ShareAlike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4.0 International</a:t>
            </a:r>
          </a:p>
          <a:p>
            <a:r>
              <a:rPr lang="en-US" sz="2200" u="sng" dirty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EdTechPicks.org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2019-11-02</a:t>
            </a:r>
          </a:p>
        </p:txBody>
      </p:sp>
    </p:spTree>
    <p:extLst>
      <p:ext uri="{BB962C8B-B14F-4D97-AF65-F5344CB8AC3E}">
        <p14:creationId xmlns:p14="http://schemas.microsoft.com/office/powerpoint/2010/main" val="378898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Creative Commons Attribution-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NonCommercial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ShareAlike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4.0 International</a:t>
            </a:r>
          </a:p>
          <a:p>
            <a:r>
              <a:rPr lang="en-US" sz="2200" u="sng" dirty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EdTechPicks.org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2019-11-02</a:t>
            </a:r>
          </a:p>
        </p:txBody>
      </p:sp>
    </p:spTree>
    <p:extLst>
      <p:ext uri="{BB962C8B-B14F-4D97-AF65-F5344CB8AC3E}">
        <p14:creationId xmlns:p14="http://schemas.microsoft.com/office/powerpoint/2010/main" val="29249748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Creative Commons Attribution-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NonCommercial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-</a:t>
            </a:r>
            <a:r>
              <a:rPr lang="en-US" sz="2200" dirty="0" err="1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ShareAlike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4.0 International</a:t>
            </a:r>
          </a:p>
          <a:p>
            <a:r>
              <a:rPr lang="en-US" sz="2200" u="sng" dirty="0">
                <a:effectLst/>
                <a:latin typeface="Helvetica Neue"/>
                <a:ea typeface="Helvetica Neue"/>
                <a:cs typeface="Helvetica Neue"/>
                <a:sym typeface="Helvetica Neue"/>
                <a:hlinkClick r:id="rId3"/>
              </a:rPr>
              <a:t>EdTechPicks.org</a:t>
            </a:r>
            <a:r>
              <a:rPr lang="en-US" sz="2200" dirty="0">
                <a:effectLst/>
                <a:latin typeface="Helvetica Neue"/>
                <a:ea typeface="Helvetica Neue"/>
                <a:cs typeface="Helvetica Neue"/>
                <a:sym typeface="Helvetica Neue"/>
              </a:rPr>
              <a:t> 2019-11-02</a:t>
            </a:r>
          </a:p>
        </p:txBody>
      </p:sp>
    </p:spTree>
    <p:extLst>
      <p:ext uri="{BB962C8B-B14F-4D97-AF65-F5344CB8AC3E}">
        <p14:creationId xmlns:p14="http://schemas.microsoft.com/office/powerpoint/2010/main" val="36913711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72312"/>
            <a:ext cx="14716126" cy="1589485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605591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ClrTx/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1740742" y="-17860"/>
            <a:ext cx="23275935" cy="1551729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idx="13"/>
          </p:nvPr>
        </p:nvSpPr>
        <p:spPr>
          <a:xfrm>
            <a:off x="2137171" y="714375"/>
            <a:ext cx="17395034" cy="863794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idx="13"/>
          </p:nvPr>
        </p:nvSpPr>
        <p:spPr>
          <a:xfrm>
            <a:off x="6494800" y="-194764"/>
            <a:ext cx="19020237" cy="1268015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ClrTx/>
              <a:buSzTx/>
              <a:buNone/>
              <a:defRPr sz="5200"/>
            </a:lvl1pPr>
            <a:lvl2pPr marL="0" indent="0" algn="ctr">
              <a:spcBef>
                <a:spcPts val="0"/>
              </a:spcBef>
              <a:buClrTx/>
              <a:buSzTx/>
              <a:buNone/>
              <a:defRPr sz="5200"/>
            </a:lvl2pPr>
            <a:lvl3pPr marL="0" indent="0" algn="ctr">
              <a:spcBef>
                <a:spcPts val="0"/>
              </a:spcBef>
              <a:buClrTx/>
              <a:buSzTx/>
              <a:buNone/>
              <a:defRPr sz="5200"/>
            </a:lvl3pPr>
            <a:lvl4pPr marL="0" indent="0" algn="ctr">
              <a:spcBef>
                <a:spcPts val="0"/>
              </a:spcBef>
              <a:buClrTx/>
              <a:buSzTx/>
              <a:buNone/>
              <a:defRPr sz="5200"/>
            </a:lvl4pPr>
            <a:lvl5pPr marL="0" indent="0" algn="ctr">
              <a:spcBef>
                <a:spcPts val="0"/>
              </a:spcBef>
              <a:buClrTx/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idx="13"/>
          </p:nvPr>
        </p:nvSpPr>
        <p:spPr>
          <a:xfrm>
            <a:off x="9338964" y="2857500"/>
            <a:ext cx="14466095" cy="9644063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buClrTx/>
              <a:defRPr sz="3800"/>
            </a:lvl1pPr>
            <a:lvl2pPr marL="808264" indent="-465364">
              <a:spcBef>
                <a:spcPts val="4500"/>
              </a:spcBef>
              <a:buClrTx/>
              <a:defRPr sz="3800"/>
            </a:lvl2pPr>
            <a:lvl3pPr marL="1151164" indent="-465364">
              <a:spcBef>
                <a:spcPts val="4500"/>
              </a:spcBef>
              <a:buClrTx/>
              <a:defRPr sz="3800"/>
            </a:lvl3pPr>
            <a:lvl4pPr marL="1494064" indent="-465364">
              <a:spcBef>
                <a:spcPts val="4500"/>
              </a:spcBef>
              <a:buClrTx/>
              <a:defRPr sz="3800"/>
            </a:lvl4pPr>
            <a:lvl5pPr marL="1836964" indent="-465364">
              <a:spcBef>
                <a:spcPts val="4500"/>
              </a:spcBef>
              <a:buClrTx/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>
            <a:lvl1pPr>
              <a:buClrTx/>
            </a:lvl1pPr>
            <a:lvl2pPr>
              <a:buClrTx/>
            </a:lvl2pPr>
            <a:lvl3pPr>
              <a:buClrTx/>
            </a:lvl3pPr>
            <a:lvl4pPr>
              <a:buClrTx/>
            </a:lvl4pPr>
            <a:lvl5pPr>
              <a:buClrTx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084843" y="6983015"/>
            <a:ext cx="8277822" cy="551854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522398" y="898922"/>
            <a:ext cx="8268892" cy="5512594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idx="15"/>
          </p:nvPr>
        </p:nvSpPr>
        <p:spPr>
          <a:xfrm>
            <a:off x="-1733848" y="-178594"/>
            <a:ext cx="19020235" cy="1268015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FFFFFF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>
          <a:srgbClr val="FFFFFF"/>
        </a:buClr>
        <a:buSzPct val="145000"/>
        <a:buFontTx/>
        <a:buChar char="•"/>
        <a:tabLst/>
        <a:defRPr sz="4400" b="0" i="0" u="none" strike="noStrike" cap="none" spc="0" baseline="0">
          <a:solidFill>
            <a:srgbClr val="FFFFFF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image" Target="../media/image1.png"/><Relationship Id="rId7" Type="http://schemas.openxmlformats.org/officeDocument/2006/relationships/slide" Target="slide4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hyperlink" Target="http://EdTechPicks.org" TargetMode="External"/><Relationship Id="rId4" Type="http://schemas.openxmlformats.org/officeDocument/2006/relationships/image" Target="../media/image2.png"/><Relationship Id="rId9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slide" Target="slide5.xml"/><Relationship Id="rId5" Type="http://schemas.openxmlformats.org/officeDocument/2006/relationships/slide" Target="slide3.xml"/><Relationship Id="rId4" Type="http://schemas.openxmlformats.org/officeDocument/2006/relationships/slide" Target="slide1.xml"/><Relationship Id="rId9" Type="http://schemas.openxmlformats.org/officeDocument/2006/relationships/hyperlink" Target="http://EdTechPicks.org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2.xml"/><Relationship Id="rId10" Type="http://schemas.openxmlformats.org/officeDocument/2006/relationships/hyperlink" Target="http://EdTechPicks.org" TargetMode="External"/><Relationship Id="rId4" Type="http://schemas.openxmlformats.org/officeDocument/2006/relationships/slide" Target="slide1.xml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png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10" Type="http://schemas.openxmlformats.org/officeDocument/2006/relationships/hyperlink" Target="http://EdTechPicks.org" TargetMode="External"/><Relationship Id="rId4" Type="http://schemas.openxmlformats.org/officeDocument/2006/relationships/slide" Target="slide1.xml"/><Relationship Id="rId9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2.png"/><Relationship Id="rId7" Type="http://schemas.openxmlformats.org/officeDocument/2006/relationships/slide" Target="slide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3.xml"/><Relationship Id="rId5" Type="http://schemas.openxmlformats.org/officeDocument/2006/relationships/slide" Target="slide2.xml"/><Relationship Id="rId4" Type="http://schemas.openxmlformats.org/officeDocument/2006/relationships/slide" Target="slide1.xml"/><Relationship Id="rId9" Type="http://schemas.openxmlformats.org/officeDocument/2006/relationships/hyperlink" Target="http://EdTechPicks.org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EdTechPicks.org" TargetMode="Externa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Image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9688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120" name="Rectangle"/>
          <p:cNvSpPr/>
          <p:nvPr/>
        </p:nvSpPr>
        <p:spPr>
          <a:xfrm>
            <a:off x="7937" y="1529282"/>
            <a:ext cx="8152465" cy="12179474"/>
          </a:xfrm>
          <a:prstGeom prst="rect">
            <a:avLst/>
          </a:prstGeom>
          <a:gradFill>
            <a:gsLst>
              <a:gs pos="0">
                <a:srgbClr val="000000">
                  <a:alpha val="77087"/>
                </a:srgbClr>
              </a:gs>
              <a:gs pos="100000">
                <a:srgbClr val="434343">
                  <a:alpha val="77087"/>
                </a:srgbClr>
              </a:gs>
            </a:gsLst>
          </a:gra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 dirty="0"/>
          </a:p>
        </p:txBody>
      </p:sp>
      <p:sp>
        <p:nvSpPr>
          <p:cNvPr id="121" name="Rectangle"/>
          <p:cNvSpPr/>
          <p:nvPr/>
        </p:nvSpPr>
        <p:spPr>
          <a:xfrm>
            <a:off x="-39688" y="-116614"/>
            <a:ext cx="24463376" cy="166211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22" name="6iPxHxSEdi0wPvkiJBpRSoX56Kcvk4u6KdHEB2jEVfIcmPCu_wZW8LilRKB6VK9r4sijWRFtcSOubZMO27gFUGegPd8YwR42o-iO1PyY3rR6vFipd5sKYzIswKqulRazqPvBxcW-_24.png" descr="6iPxHxSEdi0wPvkiJBpRSoX56Kcvk4u6KdHEB2jEVfIcmPCu_wZW8LilRKB6VK9r4sijWRFtcSOubZMO27gFUGegPd8YwR42o-iO1PyY3rR6vFipd5sKYzIswKqulRazqPvBxcW-_24.png"/>
          <p:cNvPicPr>
            <a:picLocks noChangeAspect="1"/>
          </p:cNvPicPr>
          <p:nvPr/>
        </p:nvPicPr>
        <p:blipFill>
          <a:blip r:embed="rId4">
            <a:extLst/>
          </a:blip>
          <a:srcRect t="33641" b="33641"/>
          <a:stretch>
            <a:fillRect/>
          </a:stretch>
        </p:blipFill>
        <p:spPr>
          <a:xfrm>
            <a:off x="-15875" y="173701"/>
            <a:ext cx="4324267" cy="1414730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Rectangle"/>
          <p:cNvSpPr/>
          <p:nvPr/>
        </p:nvSpPr>
        <p:spPr>
          <a:xfrm>
            <a:off x="-39688" y="12580936"/>
            <a:ext cx="24463376" cy="1270001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>
              <a:solidFill>
                <a:schemeClr val="tx1"/>
              </a:solidFill>
            </a:endParaRPr>
          </a:p>
        </p:txBody>
      </p:sp>
      <p:sp>
        <p:nvSpPr>
          <p:cNvPr id="124" name="OVERVIEW          EPISODES          TRAILERS &amp; MORE          MORE LIKE THIS          DETAILS"/>
          <p:cNvSpPr txBox="1"/>
          <p:nvPr/>
        </p:nvSpPr>
        <p:spPr>
          <a:xfrm>
            <a:off x="1917158" y="12730894"/>
            <a:ext cx="2054968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r>
              <a:rPr dirty="0">
                <a:solidFill>
                  <a:schemeClr val="tx1"/>
                </a:solidFill>
              </a:rPr>
              <a:t>OVERVIEW          </a:t>
            </a:r>
            <a:r>
              <a:rPr dirty="0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EPISODES</a:t>
            </a:r>
            <a:r>
              <a:rPr dirty="0">
                <a:solidFill>
                  <a:schemeClr val="tx1"/>
                </a:solidFill>
              </a:rPr>
              <a:t>          </a:t>
            </a:r>
            <a:r>
              <a:rPr dirty="0">
                <a:solidFill>
                  <a:schemeClr val="tx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TRAILERS &amp; MORE</a:t>
            </a:r>
            <a:r>
              <a:rPr dirty="0">
                <a:solidFill>
                  <a:schemeClr val="tx1"/>
                </a:solidFill>
              </a:rPr>
              <a:t>          </a:t>
            </a:r>
            <a:r>
              <a:rPr dirty="0">
                <a:solidFill>
                  <a:schemeClr val="tx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LIKE THIS</a:t>
            </a:r>
            <a:r>
              <a:rPr dirty="0">
                <a:solidFill>
                  <a:schemeClr val="tx1"/>
                </a:solidFill>
              </a:rPr>
              <a:t>          </a:t>
            </a:r>
            <a:r>
              <a:rPr dirty="0">
                <a:solidFill>
                  <a:schemeClr val="tx1"/>
                </a:solidFill>
                <a:hlinkClick r:id="rId8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DETAILS</a:t>
            </a:r>
            <a:r>
              <a:rPr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125" name="▶ PLAY"/>
          <p:cNvSpPr/>
          <p:nvPr/>
        </p:nvSpPr>
        <p:spPr>
          <a:xfrm>
            <a:off x="932439" y="8604250"/>
            <a:ext cx="1829315" cy="776387"/>
          </a:xfrm>
          <a:prstGeom prst="rect">
            <a:avLst/>
          </a:prstGeom>
          <a:solidFill>
            <a:schemeClr val="accent5"/>
          </a:solidFill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▶ PLAY</a:t>
            </a:r>
          </a:p>
        </p:txBody>
      </p:sp>
      <p:sp>
        <p:nvSpPr>
          <p:cNvPr id="126" name="+ MY LIST"/>
          <p:cNvSpPr/>
          <p:nvPr/>
        </p:nvSpPr>
        <p:spPr>
          <a:xfrm>
            <a:off x="3186379" y="8623300"/>
            <a:ext cx="2137390" cy="738287"/>
          </a:xfrm>
          <a:prstGeom prst="rect">
            <a:avLst/>
          </a:prstGeom>
          <a:ln w="38100">
            <a:solidFill>
              <a:srgbClr val="FFFFFF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r>
              <a:rPr sz="3400"/>
              <a:t>+</a:t>
            </a:r>
            <a:r>
              <a:t> MY LIST</a:t>
            </a:r>
          </a:p>
        </p:txBody>
      </p:sp>
      <p:sp>
        <p:nvSpPr>
          <p:cNvPr id="127" name="Thumbs Up"/>
          <p:cNvSpPr/>
          <p:nvPr/>
        </p:nvSpPr>
        <p:spPr>
          <a:xfrm flipH="1">
            <a:off x="6332426" y="8814289"/>
            <a:ext cx="312772" cy="34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6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40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8" name="Circle"/>
          <p:cNvSpPr/>
          <p:nvPr/>
        </p:nvSpPr>
        <p:spPr>
          <a:xfrm>
            <a:off x="6118754" y="8623300"/>
            <a:ext cx="738288" cy="738287"/>
          </a:xfrm>
          <a:prstGeom prst="ellips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29" name="Thumbs Up"/>
          <p:cNvSpPr/>
          <p:nvPr/>
        </p:nvSpPr>
        <p:spPr>
          <a:xfrm rot="10800000" flipH="1">
            <a:off x="7316676" y="8827711"/>
            <a:ext cx="312772" cy="342886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030" h="21599" extrusionOk="0">
                <a:moveTo>
                  <a:pt x="8533" y="0"/>
                </a:moveTo>
                <a:cubicBezTo>
                  <a:pt x="8363" y="1"/>
                  <a:pt x="8192" y="58"/>
                  <a:pt x="8054" y="179"/>
                </a:cubicBezTo>
                <a:cubicBezTo>
                  <a:pt x="7531" y="638"/>
                  <a:pt x="6970" y="1441"/>
                  <a:pt x="7087" y="2734"/>
                </a:cubicBezTo>
                <a:cubicBezTo>
                  <a:pt x="7292" y="4997"/>
                  <a:pt x="9344" y="5714"/>
                  <a:pt x="7908" y="8149"/>
                </a:cubicBezTo>
                <a:cubicBezTo>
                  <a:pt x="7908" y="8149"/>
                  <a:pt x="6742" y="8020"/>
                  <a:pt x="4459" y="8430"/>
                </a:cubicBezTo>
                <a:cubicBezTo>
                  <a:pt x="2536" y="8776"/>
                  <a:pt x="1728" y="8552"/>
                  <a:pt x="884" y="8969"/>
                </a:cubicBezTo>
                <a:cubicBezTo>
                  <a:pt x="-570" y="9687"/>
                  <a:pt x="-101" y="11442"/>
                  <a:pt x="1349" y="12003"/>
                </a:cubicBezTo>
                <a:cubicBezTo>
                  <a:pt x="110" y="12750"/>
                  <a:pt x="-255" y="14477"/>
                  <a:pt x="1873" y="15239"/>
                </a:cubicBezTo>
                <a:cubicBezTo>
                  <a:pt x="682" y="16392"/>
                  <a:pt x="668" y="17858"/>
                  <a:pt x="2539" y="18352"/>
                </a:cubicBezTo>
                <a:cubicBezTo>
                  <a:pt x="1295" y="19566"/>
                  <a:pt x="2436" y="21027"/>
                  <a:pt x="3759" y="21027"/>
                </a:cubicBezTo>
                <a:cubicBezTo>
                  <a:pt x="13755" y="21027"/>
                  <a:pt x="12101" y="20342"/>
                  <a:pt x="15234" y="20342"/>
                </a:cubicBezTo>
                <a:cubicBezTo>
                  <a:pt x="18665" y="20342"/>
                  <a:pt x="21030" y="21599"/>
                  <a:pt x="21030" y="21599"/>
                </a:cubicBezTo>
                <a:lnTo>
                  <a:pt x="21030" y="11829"/>
                </a:lnTo>
                <a:cubicBezTo>
                  <a:pt x="21030" y="11829"/>
                  <a:pt x="18103" y="11058"/>
                  <a:pt x="16154" y="10113"/>
                </a:cubicBezTo>
                <a:cubicBezTo>
                  <a:pt x="15350" y="9722"/>
                  <a:pt x="14504" y="9210"/>
                  <a:pt x="13676" y="6613"/>
                </a:cubicBezTo>
                <a:cubicBezTo>
                  <a:pt x="12912" y="4218"/>
                  <a:pt x="11140" y="3961"/>
                  <a:pt x="10515" y="2980"/>
                </a:cubicBezTo>
                <a:cubicBezTo>
                  <a:pt x="10128" y="2452"/>
                  <a:pt x="9578" y="1231"/>
                  <a:pt x="9220" y="425"/>
                </a:cubicBezTo>
                <a:cubicBezTo>
                  <a:pt x="9099" y="153"/>
                  <a:pt x="8817" y="-1"/>
                  <a:pt x="8533" y="0"/>
                </a:cubicBezTo>
                <a:close/>
              </a:path>
            </a:pathLst>
          </a:custGeom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0" name="Circle"/>
          <p:cNvSpPr/>
          <p:nvPr/>
        </p:nvSpPr>
        <p:spPr>
          <a:xfrm>
            <a:off x="7103004" y="8623300"/>
            <a:ext cx="738288" cy="738287"/>
          </a:xfrm>
          <a:prstGeom prst="ellipse">
            <a:avLst/>
          </a:prstGeom>
          <a:ln w="38100">
            <a:solidFill>
              <a:srgbClr val="FFFFFF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1" name="Staring:…"/>
          <p:cNvSpPr txBox="1"/>
          <p:nvPr/>
        </p:nvSpPr>
        <p:spPr>
          <a:xfrm>
            <a:off x="818870" y="9684680"/>
            <a:ext cx="5083166" cy="12522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/>
          <a:p>
            <a:pPr algn="l">
              <a:defRPr sz="2400">
                <a:solidFill>
                  <a:srgbClr val="A9A9A9"/>
                </a:solidFill>
              </a:defRPr>
            </a:pPr>
            <a:r>
              <a:rPr dirty="0"/>
              <a:t>Staring: </a:t>
            </a:r>
          </a:p>
          <a:p>
            <a:pPr algn="l">
              <a:defRPr sz="2400">
                <a:solidFill>
                  <a:srgbClr val="A9A9A9"/>
                </a:solidFill>
              </a:defRPr>
            </a:pPr>
            <a:r>
              <a:rPr dirty="0"/>
              <a:t>Genre:</a:t>
            </a:r>
          </a:p>
          <a:p>
            <a:pPr algn="l">
              <a:defRPr sz="2400">
                <a:solidFill>
                  <a:srgbClr val="A9A9A9"/>
                </a:solidFill>
              </a:defRPr>
            </a:pPr>
            <a:r>
              <a:rPr dirty="0"/>
              <a:t>This Show is: </a:t>
            </a:r>
          </a:p>
        </p:txBody>
      </p:sp>
      <p:sp>
        <p:nvSpPr>
          <p:cNvPr id="132" name="Add show description here."/>
          <p:cNvSpPr txBox="1"/>
          <p:nvPr/>
        </p:nvSpPr>
        <p:spPr>
          <a:xfrm>
            <a:off x="479933" y="4784121"/>
            <a:ext cx="7149515" cy="3837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r>
              <a:rPr dirty="0"/>
              <a:t>Add show description here. </a:t>
            </a:r>
            <a:endParaRPr lang="en-US" dirty="0"/>
          </a:p>
          <a:p>
            <a:r>
              <a:rPr lang="en-US" dirty="0"/>
              <a:t>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 Duis </a:t>
            </a:r>
            <a:r>
              <a:rPr lang="en-US" dirty="0" err="1"/>
              <a:t>aute</a:t>
            </a:r>
            <a:r>
              <a:rPr lang="en-US" dirty="0"/>
              <a:t> </a:t>
            </a:r>
            <a:r>
              <a:rPr lang="en-US" dirty="0" err="1"/>
              <a:t>irure</a:t>
            </a:r>
            <a:r>
              <a:rPr lang="en-US" dirty="0"/>
              <a:t> dolor in </a:t>
            </a:r>
            <a:r>
              <a:rPr lang="en-US" dirty="0" err="1"/>
              <a:t>reprehenderit</a:t>
            </a:r>
            <a:r>
              <a:rPr lang="en-US" dirty="0"/>
              <a:t> in </a:t>
            </a:r>
            <a:r>
              <a:rPr lang="en-US" dirty="0" err="1"/>
              <a:t>voluptate</a:t>
            </a:r>
            <a:r>
              <a:rPr lang="en-US" dirty="0"/>
              <a:t> </a:t>
            </a:r>
            <a:r>
              <a:rPr lang="en-US" dirty="0" err="1"/>
              <a:t>velit</a:t>
            </a:r>
            <a:r>
              <a:rPr lang="en-US" dirty="0"/>
              <a:t> </a:t>
            </a:r>
            <a:r>
              <a:rPr lang="en-US" dirty="0" err="1"/>
              <a:t>esse</a:t>
            </a:r>
            <a:r>
              <a:rPr lang="en-US" dirty="0"/>
              <a:t> </a:t>
            </a:r>
            <a:r>
              <a:rPr lang="en-US" dirty="0" err="1"/>
              <a:t>cillum</a:t>
            </a:r>
            <a:r>
              <a:rPr lang="en-US" dirty="0"/>
              <a:t> dolore </a:t>
            </a:r>
            <a:r>
              <a:rPr lang="en-US" dirty="0" err="1"/>
              <a:t>eu</a:t>
            </a:r>
            <a:r>
              <a:rPr lang="en-US" dirty="0"/>
              <a:t> </a:t>
            </a:r>
            <a:r>
              <a:rPr lang="en-US" dirty="0" err="1"/>
              <a:t>fugiat</a:t>
            </a:r>
            <a:r>
              <a:rPr lang="en-US" dirty="0"/>
              <a:t> </a:t>
            </a:r>
            <a:r>
              <a:rPr lang="en-US" dirty="0" err="1"/>
              <a:t>nulla</a:t>
            </a:r>
            <a:r>
              <a:rPr lang="en-US" dirty="0"/>
              <a:t> </a:t>
            </a:r>
            <a:r>
              <a:rPr lang="en-US" dirty="0" err="1"/>
              <a:t>pariatur</a:t>
            </a:r>
            <a:r>
              <a:rPr lang="en-US" dirty="0"/>
              <a:t>. </a:t>
            </a:r>
          </a:p>
          <a:p>
            <a:endParaRPr dirty="0"/>
          </a:p>
        </p:txBody>
      </p:sp>
      <p:sp>
        <p:nvSpPr>
          <p:cNvPr id="133" name="2019"/>
          <p:cNvSpPr txBox="1"/>
          <p:nvPr/>
        </p:nvSpPr>
        <p:spPr>
          <a:xfrm>
            <a:off x="875233" y="4130511"/>
            <a:ext cx="1059409" cy="626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/>
          <a:p>
            <a:r>
              <a:t>2019</a:t>
            </a:r>
          </a:p>
        </p:txBody>
      </p:sp>
      <p:sp>
        <p:nvSpPr>
          <p:cNvPr id="134" name="TV-PG"/>
          <p:cNvSpPr/>
          <p:nvPr/>
        </p:nvSpPr>
        <p:spPr>
          <a:xfrm>
            <a:off x="2079625" y="4158689"/>
            <a:ext cx="1360786" cy="579160"/>
          </a:xfrm>
          <a:prstGeom prst="rect">
            <a:avLst/>
          </a:prstGeom>
          <a:ln w="38100">
            <a:solidFill>
              <a:srgbClr val="A9A9A9"/>
            </a:solidFill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/>
          <a:lstStyle>
            <a:lvl1pPr>
              <a:defRPr sz="3000" b="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TV-PG</a:t>
            </a:r>
          </a:p>
        </p:txBody>
      </p:sp>
      <p:sp>
        <p:nvSpPr>
          <p:cNvPr id="135" name="Line"/>
          <p:cNvSpPr/>
          <p:nvPr/>
        </p:nvSpPr>
        <p:spPr>
          <a:xfrm>
            <a:off x="3438525" y="13422312"/>
            <a:ext cx="2159026" cy="1"/>
          </a:xfrm>
          <a:prstGeom prst="line">
            <a:avLst/>
          </a:prstGeom>
          <a:ln w="101600">
            <a:solidFill>
              <a:schemeClr val="accent5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6" name="TITLE"/>
          <p:cNvSpPr txBox="1"/>
          <p:nvPr/>
        </p:nvSpPr>
        <p:spPr>
          <a:xfrm>
            <a:off x="479933" y="2332308"/>
            <a:ext cx="7361359" cy="19139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>
              <a:defRPr sz="11500"/>
            </a:lvl1pPr>
          </a:lstStyle>
          <a:p>
            <a:pPr algn="l"/>
            <a:r>
              <a:rPr dirty="0"/>
              <a:t>TITLE</a:t>
            </a:r>
          </a:p>
        </p:txBody>
      </p:sp>
      <p:sp>
        <p:nvSpPr>
          <p:cNvPr id="137" name="Home     TV Shows     Movies     Recently Added     My List"/>
          <p:cNvSpPr txBox="1"/>
          <p:nvPr/>
        </p:nvSpPr>
        <p:spPr>
          <a:xfrm>
            <a:off x="4687345" y="574082"/>
            <a:ext cx="11090075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r>
              <a:t>Home     TV Shows     Movies     Recently Added     My List</a:t>
            </a:r>
          </a:p>
        </p:txBody>
      </p:sp>
      <p:sp>
        <p:nvSpPr>
          <p:cNvPr id="138" name="Search"/>
          <p:cNvSpPr/>
          <p:nvPr/>
        </p:nvSpPr>
        <p:spPr>
          <a:xfrm>
            <a:off x="18183300" y="629963"/>
            <a:ext cx="428594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39" name="KIDS     DVD"/>
          <p:cNvSpPr txBox="1"/>
          <p:nvPr/>
        </p:nvSpPr>
        <p:spPr>
          <a:xfrm>
            <a:off x="19029548" y="574082"/>
            <a:ext cx="2594501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r>
              <a:t>KIDS     DVD</a:t>
            </a:r>
          </a:p>
        </p:txBody>
      </p:sp>
      <p:sp>
        <p:nvSpPr>
          <p:cNvPr id="140" name="Bell"/>
          <p:cNvSpPr/>
          <p:nvPr/>
        </p:nvSpPr>
        <p:spPr>
          <a:xfrm>
            <a:off x="21924491" y="629963"/>
            <a:ext cx="497292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03" y="0"/>
                </a:moveTo>
                <a:cubicBezTo>
                  <a:pt x="9575" y="0"/>
                  <a:pt x="9470" y="104"/>
                  <a:pt x="9470" y="231"/>
                </a:cubicBezTo>
                <a:lnTo>
                  <a:pt x="9470" y="1411"/>
                </a:lnTo>
                <a:cubicBezTo>
                  <a:pt x="7726" y="1796"/>
                  <a:pt x="4885" y="3013"/>
                  <a:pt x="4885" y="6864"/>
                </a:cubicBezTo>
                <a:cubicBezTo>
                  <a:pt x="4875" y="6874"/>
                  <a:pt x="4657" y="13994"/>
                  <a:pt x="1736" y="16276"/>
                </a:cubicBezTo>
                <a:cubicBezTo>
                  <a:pt x="1736" y="16276"/>
                  <a:pt x="683" y="17224"/>
                  <a:pt x="0" y="17750"/>
                </a:cubicBezTo>
                <a:lnTo>
                  <a:pt x="0" y="19776"/>
                </a:lnTo>
                <a:lnTo>
                  <a:pt x="8958" y="19776"/>
                </a:lnTo>
                <a:cubicBezTo>
                  <a:pt x="8958" y="20783"/>
                  <a:pt x="9783" y="21600"/>
                  <a:pt x="10800" y="21600"/>
                </a:cubicBezTo>
                <a:cubicBezTo>
                  <a:pt x="11817" y="21600"/>
                  <a:pt x="12642" y="20783"/>
                  <a:pt x="12642" y="19776"/>
                </a:cubicBezTo>
                <a:lnTo>
                  <a:pt x="21600" y="19776"/>
                </a:lnTo>
                <a:lnTo>
                  <a:pt x="21600" y="17750"/>
                </a:lnTo>
                <a:cubicBezTo>
                  <a:pt x="20918" y="17224"/>
                  <a:pt x="19864" y="16276"/>
                  <a:pt x="19864" y="16276"/>
                </a:cubicBezTo>
                <a:cubicBezTo>
                  <a:pt x="16943" y="13994"/>
                  <a:pt x="16725" y="6874"/>
                  <a:pt x="16715" y="6864"/>
                </a:cubicBezTo>
                <a:cubicBezTo>
                  <a:pt x="16715" y="3013"/>
                  <a:pt x="13874" y="1796"/>
                  <a:pt x="12130" y="1411"/>
                </a:cubicBezTo>
                <a:lnTo>
                  <a:pt x="12130" y="231"/>
                </a:lnTo>
                <a:cubicBezTo>
                  <a:pt x="12130" y="104"/>
                  <a:pt x="12025" y="0"/>
                  <a:pt x="11897" y="0"/>
                </a:cubicBezTo>
                <a:lnTo>
                  <a:pt x="970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41" name="Triangle"/>
          <p:cNvSpPr/>
          <p:nvPr/>
        </p:nvSpPr>
        <p:spPr>
          <a:xfrm rot="18900000">
            <a:off x="23803649" y="673536"/>
            <a:ext cx="243213" cy="243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44" name="Group"/>
          <p:cNvGrpSpPr/>
          <p:nvPr/>
        </p:nvGrpSpPr>
        <p:grpSpPr>
          <a:xfrm>
            <a:off x="22722225" y="492937"/>
            <a:ext cx="962308" cy="776388"/>
            <a:chOff x="0" y="0"/>
            <a:chExt cx="962307" cy="776386"/>
          </a:xfrm>
        </p:grpSpPr>
        <p:sp>
          <p:nvSpPr>
            <p:cNvPr id="142" name="Rectangle"/>
            <p:cNvSpPr/>
            <p:nvPr/>
          </p:nvSpPr>
          <p:spPr>
            <a:xfrm>
              <a:off x="0" y="0"/>
              <a:ext cx="962308" cy="776387"/>
            </a:xfrm>
            <a:prstGeom prst="rect">
              <a:avLst/>
            </a:prstGeom>
            <a:solidFill>
              <a:schemeClr val="accent1">
                <a:lumOff val="135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43" name="Head with Shoulders"/>
            <p:cNvSpPr/>
            <p:nvPr/>
          </p:nvSpPr>
          <p:spPr>
            <a:xfrm>
              <a:off x="0" y="0"/>
              <a:ext cx="896132" cy="77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cubicBezTo>
                    <a:pt x="8419" y="0"/>
                    <a:pt x="7041" y="1374"/>
                    <a:pt x="6553" y="3337"/>
                  </a:cubicBezTo>
                  <a:cubicBezTo>
                    <a:pt x="6322" y="4269"/>
                    <a:pt x="6312" y="5365"/>
                    <a:pt x="6383" y="6556"/>
                  </a:cubicBezTo>
                  <a:cubicBezTo>
                    <a:pt x="6251" y="6550"/>
                    <a:pt x="6103" y="6550"/>
                    <a:pt x="5944" y="6556"/>
                  </a:cubicBezTo>
                  <a:cubicBezTo>
                    <a:pt x="5170" y="6600"/>
                    <a:pt x="5740" y="8660"/>
                    <a:pt x="6261" y="9870"/>
                  </a:cubicBezTo>
                  <a:cubicBezTo>
                    <a:pt x="6371" y="10117"/>
                    <a:pt x="6602" y="10060"/>
                    <a:pt x="6700" y="10028"/>
                  </a:cubicBezTo>
                  <a:cubicBezTo>
                    <a:pt x="6898" y="12074"/>
                    <a:pt x="7173" y="12688"/>
                    <a:pt x="7865" y="13587"/>
                  </a:cubicBezTo>
                  <a:lnTo>
                    <a:pt x="7853" y="14563"/>
                  </a:lnTo>
                  <a:cubicBezTo>
                    <a:pt x="7836" y="15893"/>
                    <a:pt x="7177" y="16995"/>
                    <a:pt x="6102" y="17704"/>
                  </a:cubicBezTo>
                  <a:cubicBezTo>
                    <a:pt x="6014" y="17761"/>
                    <a:pt x="5927" y="17818"/>
                    <a:pt x="5839" y="17863"/>
                  </a:cubicBezTo>
                  <a:cubicBezTo>
                    <a:pt x="5335" y="18148"/>
                    <a:pt x="4780" y="18293"/>
                    <a:pt x="4221" y="18318"/>
                  </a:cubicBezTo>
                  <a:cubicBezTo>
                    <a:pt x="1630" y="18457"/>
                    <a:pt x="779" y="19820"/>
                    <a:pt x="0" y="21600"/>
                  </a:cubicBezTo>
                  <a:lnTo>
                    <a:pt x="10801" y="21600"/>
                  </a:lnTo>
                  <a:lnTo>
                    <a:pt x="21600" y="21600"/>
                  </a:lnTo>
                  <a:cubicBezTo>
                    <a:pt x="20821" y="19820"/>
                    <a:pt x="19970" y="18457"/>
                    <a:pt x="17379" y="18318"/>
                  </a:cubicBezTo>
                  <a:cubicBezTo>
                    <a:pt x="16820" y="18286"/>
                    <a:pt x="16260" y="18148"/>
                    <a:pt x="15761" y="17863"/>
                  </a:cubicBezTo>
                  <a:cubicBezTo>
                    <a:pt x="15678" y="17812"/>
                    <a:pt x="15591" y="17761"/>
                    <a:pt x="15498" y="17704"/>
                  </a:cubicBezTo>
                  <a:cubicBezTo>
                    <a:pt x="14423" y="16995"/>
                    <a:pt x="13758" y="15893"/>
                    <a:pt x="13747" y="14563"/>
                  </a:cubicBezTo>
                  <a:lnTo>
                    <a:pt x="13737" y="13587"/>
                  </a:lnTo>
                  <a:cubicBezTo>
                    <a:pt x="14428" y="12688"/>
                    <a:pt x="14697" y="12074"/>
                    <a:pt x="14900" y="10028"/>
                  </a:cubicBezTo>
                  <a:cubicBezTo>
                    <a:pt x="14993" y="10066"/>
                    <a:pt x="15229" y="10123"/>
                    <a:pt x="15339" y="9870"/>
                  </a:cubicBezTo>
                  <a:cubicBezTo>
                    <a:pt x="15865" y="8660"/>
                    <a:pt x="16431" y="6600"/>
                    <a:pt x="15658" y="6556"/>
                  </a:cubicBezTo>
                  <a:cubicBezTo>
                    <a:pt x="15498" y="6550"/>
                    <a:pt x="15350" y="6543"/>
                    <a:pt x="15219" y="6556"/>
                  </a:cubicBezTo>
                  <a:cubicBezTo>
                    <a:pt x="15290" y="5371"/>
                    <a:pt x="15283" y="4269"/>
                    <a:pt x="15047" y="3337"/>
                  </a:cubicBezTo>
                  <a:cubicBezTo>
                    <a:pt x="14559" y="1374"/>
                    <a:pt x="13183" y="0"/>
                    <a:pt x="108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47" name="Group"/>
          <p:cNvGrpSpPr/>
          <p:nvPr/>
        </p:nvGrpSpPr>
        <p:grpSpPr>
          <a:xfrm>
            <a:off x="126689" y="12522651"/>
            <a:ext cx="1804980" cy="1059304"/>
            <a:chOff x="-13425" y="0"/>
            <a:chExt cx="1804979" cy="1059302"/>
          </a:xfrm>
        </p:grpSpPr>
        <p:pic>
          <p:nvPicPr>
            <p:cNvPr id="145" name="ccbync.png" descr="ccbync.png"/>
            <p:cNvPicPr>
              <a:picLocks noChangeAspect="1"/>
            </p:cNvPicPr>
            <p:nvPr/>
          </p:nvPicPr>
          <p:blipFill>
            <a:blip r:embed="rId9">
              <a:alphaModFix amt="80315"/>
              <a:extLst/>
            </a:blip>
            <a:stretch>
              <a:fillRect/>
            </a:stretch>
          </p:blipFill>
          <p:spPr>
            <a:xfrm>
              <a:off x="0" y="0"/>
              <a:ext cx="1778130" cy="626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46" name="EdTechPicks.org"/>
            <p:cNvSpPr txBox="1"/>
            <p:nvPr/>
          </p:nvSpPr>
          <p:spPr>
            <a:xfrm>
              <a:off x="-13425" y="668812"/>
              <a:ext cx="1804979" cy="390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1600" u="sng">
                  <a:hlinkClick r:id="rId10"/>
                </a:defRPr>
              </a:lvl1pPr>
            </a:lstStyle>
            <a:p>
              <a:pPr>
                <a:defRPr u="none"/>
              </a:pPr>
              <a:r>
                <a:rPr u="none">
                  <a:solidFill>
                    <a:schemeClr val="tx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EdTechPicks.org</a:t>
              </a:r>
            </a:p>
          </p:txBody>
        </p:sp>
      </p:grp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"/>
          <p:cNvSpPr/>
          <p:nvPr/>
        </p:nvSpPr>
        <p:spPr>
          <a:xfrm>
            <a:off x="-39688" y="-116614"/>
            <a:ext cx="24463376" cy="166211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50" name="6iPxHxSEdi0wPvkiJBpRSoX56Kcvk4u6KdHEB2jEVfIcmPCu_wZW8LilRKB6VK9r4sijWRFtcSOubZMO27gFUGegPd8YwR42o-iO1PyY3rR6vFipd5sKYzIswKqulRazqPvBxcW-_24.png" descr="6iPxHxSEdi0wPvkiJBpRSoX56Kcvk4u6KdHEB2jEVfIcmPCu_wZW8LilRKB6VK9r4sijWRFtcSOubZMO27gFUGegPd8YwR42o-iO1PyY3rR6vFipd5sKYzIswKqulRazqPvBxcW-_24.png"/>
          <p:cNvPicPr>
            <a:picLocks noChangeAspect="1"/>
          </p:cNvPicPr>
          <p:nvPr/>
        </p:nvPicPr>
        <p:blipFill>
          <a:blip r:embed="rId3">
            <a:extLst/>
          </a:blip>
          <a:srcRect t="33641" b="33641"/>
          <a:stretch>
            <a:fillRect/>
          </a:stretch>
        </p:blipFill>
        <p:spPr>
          <a:xfrm>
            <a:off x="-15875" y="173701"/>
            <a:ext cx="4324267" cy="1414730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OVERVIEW          EPISODES          TRAILERS &amp; MORE          MORE LIKE THIS          DETAILS"/>
          <p:cNvSpPr txBox="1"/>
          <p:nvPr/>
        </p:nvSpPr>
        <p:spPr>
          <a:xfrm>
            <a:off x="1917158" y="12730894"/>
            <a:ext cx="2054968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r>
              <a:rPr u="sng" dirty="0">
                <a:solidFill>
                  <a:schemeClr val="tx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OVERVIEW</a:t>
            </a:r>
            <a:r>
              <a:rPr dirty="0">
                <a:solidFill>
                  <a:schemeClr val="tx1"/>
                </a:solidFill>
              </a:rPr>
              <a:t>          EPISODES          </a:t>
            </a:r>
            <a:r>
              <a:rPr u="sng" dirty="0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TRAILERS &amp; MORE </a:t>
            </a:r>
            <a:r>
              <a:rPr dirty="0">
                <a:solidFill>
                  <a:schemeClr val="tx1"/>
                </a:solidFill>
              </a:rPr>
              <a:t>         </a:t>
            </a:r>
            <a:r>
              <a:rPr u="sng" dirty="0">
                <a:solidFill>
                  <a:schemeClr val="tx1"/>
                </a:solidFill>
                <a:hlinkClick r:id="" action="ppaction://hlinkshowjump?jump=nextslide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LIKE THIS </a:t>
            </a:r>
            <a:r>
              <a:rPr dirty="0">
                <a:solidFill>
                  <a:schemeClr val="tx1"/>
                </a:solidFill>
              </a:rPr>
              <a:t>         </a:t>
            </a:r>
            <a:r>
              <a:rPr u="sng" dirty="0">
                <a:solidFill>
                  <a:schemeClr val="tx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DETAILS</a:t>
            </a:r>
            <a:r>
              <a:rPr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152" name="Episode Title"/>
          <p:cNvSpPr txBox="1"/>
          <p:nvPr/>
        </p:nvSpPr>
        <p:spPr>
          <a:xfrm>
            <a:off x="1187945" y="7847248"/>
            <a:ext cx="2039545" cy="502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r>
              <a:t>Episode Title</a:t>
            </a:r>
          </a:p>
        </p:txBody>
      </p:sp>
      <p:sp>
        <p:nvSpPr>
          <p:cNvPr id="153" name="Add episode description here."/>
          <p:cNvSpPr txBox="1"/>
          <p:nvPr/>
        </p:nvSpPr>
        <p:spPr>
          <a:xfrm>
            <a:off x="952908" y="8557826"/>
            <a:ext cx="4757025" cy="3837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400" b="0">
                <a:solidFill>
                  <a:srgbClr val="A9A9A9"/>
                </a:solidFill>
              </a:defRPr>
            </a:lvl1pPr>
          </a:lstStyle>
          <a:p>
            <a:r>
              <a:rPr dirty="0"/>
              <a:t>Add episode description her</a:t>
            </a:r>
            <a:r>
              <a:rPr lang="en-US" dirty="0"/>
              <a:t>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154" name="Line"/>
          <p:cNvSpPr/>
          <p:nvPr/>
        </p:nvSpPr>
        <p:spPr>
          <a:xfrm>
            <a:off x="6629400" y="13398500"/>
            <a:ext cx="2159026" cy="0"/>
          </a:xfrm>
          <a:prstGeom prst="line">
            <a:avLst/>
          </a:prstGeom>
          <a:ln w="101600">
            <a:solidFill>
              <a:schemeClr val="accent5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5" name="TITLE"/>
          <p:cNvSpPr txBox="1"/>
          <p:nvPr/>
        </p:nvSpPr>
        <p:spPr>
          <a:xfrm>
            <a:off x="398183" y="1846087"/>
            <a:ext cx="2537384" cy="1171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/>
            </a:lvl1pPr>
          </a:lstStyle>
          <a:p>
            <a:r>
              <a:t>TITLE</a:t>
            </a:r>
          </a:p>
        </p:txBody>
      </p:sp>
      <p:sp>
        <p:nvSpPr>
          <p:cNvPr id="156" name="Home     TV Shows     Movies     Recently Added     My List"/>
          <p:cNvSpPr txBox="1"/>
          <p:nvPr/>
        </p:nvSpPr>
        <p:spPr>
          <a:xfrm>
            <a:off x="4687345" y="574082"/>
            <a:ext cx="11090075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r>
              <a:rPr lang="en-US" dirty="0"/>
              <a:t>Home     TV Shows     Movies     Recently Added     My List</a:t>
            </a:r>
          </a:p>
        </p:txBody>
      </p:sp>
      <p:sp>
        <p:nvSpPr>
          <p:cNvPr id="157" name="Search"/>
          <p:cNvSpPr/>
          <p:nvPr/>
        </p:nvSpPr>
        <p:spPr>
          <a:xfrm>
            <a:off x="18183300" y="629963"/>
            <a:ext cx="428594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58" name="KIDS     DVD"/>
          <p:cNvSpPr txBox="1"/>
          <p:nvPr/>
        </p:nvSpPr>
        <p:spPr>
          <a:xfrm>
            <a:off x="19029548" y="574082"/>
            <a:ext cx="2594501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r>
              <a:t>KIDS     DVD</a:t>
            </a:r>
          </a:p>
        </p:txBody>
      </p:sp>
      <p:sp>
        <p:nvSpPr>
          <p:cNvPr id="159" name="Bell"/>
          <p:cNvSpPr/>
          <p:nvPr/>
        </p:nvSpPr>
        <p:spPr>
          <a:xfrm>
            <a:off x="21924491" y="629963"/>
            <a:ext cx="497292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03" y="0"/>
                </a:moveTo>
                <a:cubicBezTo>
                  <a:pt x="9575" y="0"/>
                  <a:pt x="9470" y="104"/>
                  <a:pt x="9470" y="231"/>
                </a:cubicBezTo>
                <a:lnTo>
                  <a:pt x="9470" y="1411"/>
                </a:lnTo>
                <a:cubicBezTo>
                  <a:pt x="7726" y="1796"/>
                  <a:pt x="4885" y="3013"/>
                  <a:pt x="4885" y="6864"/>
                </a:cubicBezTo>
                <a:cubicBezTo>
                  <a:pt x="4875" y="6874"/>
                  <a:pt x="4657" y="13994"/>
                  <a:pt x="1736" y="16276"/>
                </a:cubicBezTo>
                <a:cubicBezTo>
                  <a:pt x="1736" y="16276"/>
                  <a:pt x="683" y="17224"/>
                  <a:pt x="0" y="17750"/>
                </a:cubicBezTo>
                <a:lnTo>
                  <a:pt x="0" y="19776"/>
                </a:lnTo>
                <a:lnTo>
                  <a:pt x="8958" y="19776"/>
                </a:lnTo>
                <a:cubicBezTo>
                  <a:pt x="8958" y="20783"/>
                  <a:pt x="9783" y="21600"/>
                  <a:pt x="10800" y="21600"/>
                </a:cubicBezTo>
                <a:cubicBezTo>
                  <a:pt x="11817" y="21600"/>
                  <a:pt x="12642" y="20783"/>
                  <a:pt x="12642" y="19776"/>
                </a:cubicBezTo>
                <a:lnTo>
                  <a:pt x="21600" y="19776"/>
                </a:lnTo>
                <a:lnTo>
                  <a:pt x="21600" y="17750"/>
                </a:lnTo>
                <a:cubicBezTo>
                  <a:pt x="20918" y="17224"/>
                  <a:pt x="19864" y="16276"/>
                  <a:pt x="19864" y="16276"/>
                </a:cubicBezTo>
                <a:cubicBezTo>
                  <a:pt x="16943" y="13994"/>
                  <a:pt x="16725" y="6874"/>
                  <a:pt x="16715" y="6864"/>
                </a:cubicBezTo>
                <a:cubicBezTo>
                  <a:pt x="16715" y="3013"/>
                  <a:pt x="13874" y="1796"/>
                  <a:pt x="12130" y="1411"/>
                </a:cubicBezTo>
                <a:lnTo>
                  <a:pt x="12130" y="231"/>
                </a:lnTo>
                <a:cubicBezTo>
                  <a:pt x="12130" y="104"/>
                  <a:pt x="12025" y="0"/>
                  <a:pt x="11897" y="0"/>
                </a:cubicBezTo>
                <a:lnTo>
                  <a:pt x="970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60" name="Triangle"/>
          <p:cNvSpPr/>
          <p:nvPr/>
        </p:nvSpPr>
        <p:spPr>
          <a:xfrm rot="18900000">
            <a:off x="23851274" y="673536"/>
            <a:ext cx="243213" cy="243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63" name="Group"/>
          <p:cNvGrpSpPr/>
          <p:nvPr/>
        </p:nvGrpSpPr>
        <p:grpSpPr>
          <a:xfrm>
            <a:off x="22722225" y="492937"/>
            <a:ext cx="962308" cy="776388"/>
            <a:chOff x="0" y="0"/>
            <a:chExt cx="962307" cy="776386"/>
          </a:xfrm>
        </p:grpSpPr>
        <p:sp>
          <p:nvSpPr>
            <p:cNvPr id="161" name="Rectangle"/>
            <p:cNvSpPr/>
            <p:nvPr/>
          </p:nvSpPr>
          <p:spPr>
            <a:xfrm>
              <a:off x="0" y="0"/>
              <a:ext cx="962308" cy="776387"/>
            </a:xfrm>
            <a:prstGeom prst="rect">
              <a:avLst/>
            </a:prstGeom>
            <a:solidFill>
              <a:schemeClr val="accent1">
                <a:lumOff val="135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62" name="Head with Shoulders"/>
            <p:cNvSpPr/>
            <p:nvPr/>
          </p:nvSpPr>
          <p:spPr>
            <a:xfrm>
              <a:off x="0" y="0"/>
              <a:ext cx="896132" cy="77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cubicBezTo>
                    <a:pt x="8419" y="0"/>
                    <a:pt x="7041" y="1374"/>
                    <a:pt x="6553" y="3337"/>
                  </a:cubicBezTo>
                  <a:cubicBezTo>
                    <a:pt x="6322" y="4269"/>
                    <a:pt x="6312" y="5365"/>
                    <a:pt x="6383" y="6556"/>
                  </a:cubicBezTo>
                  <a:cubicBezTo>
                    <a:pt x="6251" y="6550"/>
                    <a:pt x="6103" y="6550"/>
                    <a:pt x="5944" y="6556"/>
                  </a:cubicBezTo>
                  <a:cubicBezTo>
                    <a:pt x="5170" y="6600"/>
                    <a:pt x="5740" y="8660"/>
                    <a:pt x="6261" y="9870"/>
                  </a:cubicBezTo>
                  <a:cubicBezTo>
                    <a:pt x="6371" y="10117"/>
                    <a:pt x="6602" y="10060"/>
                    <a:pt x="6700" y="10028"/>
                  </a:cubicBezTo>
                  <a:cubicBezTo>
                    <a:pt x="6898" y="12074"/>
                    <a:pt x="7173" y="12688"/>
                    <a:pt x="7865" y="13587"/>
                  </a:cubicBezTo>
                  <a:lnTo>
                    <a:pt x="7853" y="14563"/>
                  </a:lnTo>
                  <a:cubicBezTo>
                    <a:pt x="7836" y="15893"/>
                    <a:pt x="7177" y="16995"/>
                    <a:pt x="6102" y="17704"/>
                  </a:cubicBezTo>
                  <a:cubicBezTo>
                    <a:pt x="6014" y="17761"/>
                    <a:pt x="5927" y="17818"/>
                    <a:pt x="5839" y="17863"/>
                  </a:cubicBezTo>
                  <a:cubicBezTo>
                    <a:pt x="5335" y="18148"/>
                    <a:pt x="4780" y="18293"/>
                    <a:pt x="4221" y="18318"/>
                  </a:cubicBezTo>
                  <a:cubicBezTo>
                    <a:pt x="1630" y="18457"/>
                    <a:pt x="779" y="19820"/>
                    <a:pt x="0" y="21600"/>
                  </a:cubicBezTo>
                  <a:lnTo>
                    <a:pt x="10801" y="21600"/>
                  </a:lnTo>
                  <a:lnTo>
                    <a:pt x="21600" y="21600"/>
                  </a:lnTo>
                  <a:cubicBezTo>
                    <a:pt x="20821" y="19820"/>
                    <a:pt x="19970" y="18457"/>
                    <a:pt x="17379" y="18318"/>
                  </a:cubicBezTo>
                  <a:cubicBezTo>
                    <a:pt x="16820" y="18286"/>
                    <a:pt x="16260" y="18148"/>
                    <a:pt x="15761" y="17863"/>
                  </a:cubicBezTo>
                  <a:cubicBezTo>
                    <a:pt x="15678" y="17812"/>
                    <a:pt x="15591" y="17761"/>
                    <a:pt x="15498" y="17704"/>
                  </a:cubicBezTo>
                  <a:cubicBezTo>
                    <a:pt x="14423" y="16995"/>
                    <a:pt x="13758" y="15893"/>
                    <a:pt x="13747" y="14563"/>
                  </a:cubicBezTo>
                  <a:lnTo>
                    <a:pt x="13737" y="13587"/>
                  </a:lnTo>
                  <a:cubicBezTo>
                    <a:pt x="14428" y="12688"/>
                    <a:pt x="14697" y="12074"/>
                    <a:pt x="14900" y="10028"/>
                  </a:cubicBezTo>
                  <a:cubicBezTo>
                    <a:pt x="14993" y="10066"/>
                    <a:pt x="15229" y="10123"/>
                    <a:pt x="15339" y="9870"/>
                  </a:cubicBezTo>
                  <a:cubicBezTo>
                    <a:pt x="15865" y="8660"/>
                    <a:pt x="16431" y="6600"/>
                    <a:pt x="15658" y="6556"/>
                  </a:cubicBezTo>
                  <a:cubicBezTo>
                    <a:pt x="15498" y="6550"/>
                    <a:pt x="15350" y="6543"/>
                    <a:pt x="15219" y="6556"/>
                  </a:cubicBezTo>
                  <a:cubicBezTo>
                    <a:pt x="15290" y="5371"/>
                    <a:pt x="15283" y="4269"/>
                    <a:pt x="15047" y="3337"/>
                  </a:cubicBezTo>
                  <a:cubicBezTo>
                    <a:pt x="14559" y="1374"/>
                    <a:pt x="13183" y="0"/>
                    <a:pt x="108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grpSp>
        <p:nvGrpSpPr>
          <p:cNvPr id="166" name="Group"/>
          <p:cNvGrpSpPr/>
          <p:nvPr/>
        </p:nvGrpSpPr>
        <p:grpSpPr>
          <a:xfrm>
            <a:off x="515407" y="3337650"/>
            <a:ext cx="3261786" cy="588288"/>
            <a:chOff x="0" y="0"/>
            <a:chExt cx="3261785" cy="588286"/>
          </a:xfrm>
        </p:grpSpPr>
        <p:sp>
          <p:nvSpPr>
            <p:cNvPr id="164" name="Season 1"/>
            <p:cNvSpPr/>
            <p:nvPr/>
          </p:nvSpPr>
          <p:spPr>
            <a:xfrm>
              <a:off x="0" y="0"/>
              <a:ext cx="3261786" cy="588287"/>
            </a:xfrm>
            <a:prstGeom prst="rect">
              <a:avLst/>
            </a:prstGeom>
            <a:noFill/>
            <a:ln w="38100" cap="flat">
              <a:solidFill>
                <a:srgbClr val="FFFFFF"/>
              </a:solidFill>
              <a:prstDash val="solid"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square" lIns="71437" tIns="71437" rIns="71437" bIns="71437" numCol="1" anchor="t">
              <a:noAutofit/>
            </a:bodyPr>
            <a:lstStyle/>
            <a:p>
              <a:pPr lvl="2" indent="0" algn="l">
                <a:defRPr sz="3000" b="0">
                  <a:latin typeface="+mn-lt"/>
                  <a:ea typeface="+mn-ea"/>
                  <a:cs typeface="+mn-cs"/>
                  <a:sym typeface="Helvetica Neue Medium"/>
                </a:defRPr>
              </a:pPr>
              <a:r>
                <a:t>   Season 1</a:t>
              </a:r>
            </a:p>
          </p:txBody>
        </p:sp>
        <p:sp>
          <p:nvSpPr>
            <p:cNvPr id="165" name="Triangle"/>
            <p:cNvSpPr/>
            <p:nvPr/>
          </p:nvSpPr>
          <p:spPr>
            <a:xfrm rot="18900000">
              <a:off x="2720549" y="86548"/>
              <a:ext cx="243213" cy="24321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0" y="0"/>
                  </a:moveTo>
                  <a:lnTo>
                    <a:pt x="0" y="21600"/>
                  </a:lnTo>
                  <a:lnTo>
                    <a:pt x="21600" y="21600"/>
                  </a:ln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167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979050" y="4725107"/>
            <a:ext cx="4757025" cy="2774932"/>
          </a:xfrm>
          <a:prstGeom prst="rect">
            <a:avLst/>
          </a:prstGeom>
          <a:ln w="12700">
            <a:miter lim="400000"/>
          </a:ln>
        </p:spPr>
      </p:pic>
      <p:sp>
        <p:nvSpPr>
          <p:cNvPr id="168" name="Episode Title"/>
          <p:cNvSpPr txBox="1"/>
          <p:nvPr/>
        </p:nvSpPr>
        <p:spPr>
          <a:xfrm>
            <a:off x="6910882" y="7847248"/>
            <a:ext cx="2039545" cy="502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r>
              <a:t>Episode Title</a:t>
            </a:r>
          </a:p>
        </p:txBody>
      </p:sp>
      <p:pic>
        <p:nvPicPr>
          <p:cNvPr id="170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6701987" y="4725107"/>
            <a:ext cx="4757025" cy="2774932"/>
          </a:xfrm>
          <a:prstGeom prst="rect">
            <a:avLst/>
          </a:prstGeom>
          <a:ln w="12700">
            <a:miter lim="400000"/>
          </a:ln>
        </p:spPr>
      </p:pic>
      <p:sp>
        <p:nvSpPr>
          <p:cNvPr id="171" name="Episode Title"/>
          <p:cNvSpPr txBox="1"/>
          <p:nvPr/>
        </p:nvSpPr>
        <p:spPr>
          <a:xfrm>
            <a:off x="12633819" y="7847248"/>
            <a:ext cx="2039545" cy="502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r>
              <a:t>Episode Title</a:t>
            </a:r>
          </a:p>
        </p:txBody>
      </p:sp>
      <p:pic>
        <p:nvPicPr>
          <p:cNvPr id="173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2424924" y="4725107"/>
            <a:ext cx="4757025" cy="2774932"/>
          </a:xfrm>
          <a:prstGeom prst="rect">
            <a:avLst/>
          </a:prstGeom>
          <a:ln w="12700">
            <a:miter lim="400000"/>
          </a:ln>
        </p:spPr>
      </p:pic>
      <p:sp>
        <p:nvSpPr>
          <p:cNvPr id="174" name="Episode Title"/>
          <p:cNvSpPr txBox="1"/>
          <p:nvPr/>
        </p:nvSpPr>
        <p:spPr>
          <a:xfrm>
            <a:off x="18356757" y="7819307"/>
            <a:ext cx="2039544" cy="502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r>
              <a:t>Episode Title</a:t>
            </a:r>
          </a:p>
        </p:txBody>
      </p:sp>
      <p:pic>
        <p:nvPicPr>
          <p:cNvPr id="176" name="Image" descr="Image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18147862" y="4697167"/>
            <a:ext cx="4757025" cy="2774931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" name="Group"/>
          <p:cNvGrpSpPr/>
          <p:nvPr/>
        </p:nvGrpSpPr>
        <p:grpSpPr>
          <a:xfrm>
            <a:off x="126689" y="12522651"/>
            <a:ext cx="1804980" cy="1059304"/>
            <a:chOff x="-13425" y="0"/>
            <a:chExt cx="1804979" cy="1059302"/>
          </a:xfrm>
        </p:grpSpPr>
        <p:pic>
          <p:nvPicPr>
            <p:cNvPr id="177" name="ccbync.png" descr="ccbync.png"/>
            <p:cNvPicPr>
              <a:picLocks noChangeAspect="1"/>
            </p:cNvPicPr>
            <p:nvPr/>
          </p:nvPicPr>
          <p:blipFill>
            <a:blip r:embed="rId8">
              <a:alphaModFix amt="80315"/>
              <a:extLst/>
            </a:blip>
            <a:stretch>
              <a:fillRect/>
            </a:stretch>
          </p:blipFill>
          <p:spPr>
            <a:xfrm>
              <a:off x="0" y="0"/>
              <a:ext cx="1778130" cy="626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8" name="EdTechPicks.org"/>
            <p:cNvSpPr txBox="1"/>
            <p:nvPr/>
          </p:nvSpPr>
          <p:spPr>
            <a:xfrm>
              <a:off x="-13425" y="668812"/>
              <a:ext cx="1804979" cy="390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1600" u="sng">
                  <a:hlinkClick r:id="rId9"/>
                </a:defRPr>
              </a:lvl1pPr>
            </a:lstStyle>
            <a:p>
              <a:pPr>
                <a:defRPr u="none"/>
              </a:pPr>
              <a:r>
                <a:rPr dirty="0">
                  <a:solidFill>
                    <a:schemeClr val="tx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EdTechPicks.org</a:t>
              </a:r>
            </a:p>
          </p:txBody>
        </p:sp>
      </p:grpSp>
      <p:sp>
        <p:nvSpPr>
          <p:cNvPr id="33" name="Add episode description here.">
            <a:extLst>
              <a:ext uri="{FF2B5EF4-FFF2-40B4-BE49-F238E27FC236}">
                <a16:creationId xmlns:a16="http://schemas.microsoft.com/office/drawing/2014/main" id="{37361229-1F84-FB4A-994C-C2FB42EDCDAD}"/>
              </a:ext>
            </a:extLst>
          </p:cNvPr>
          <p:cNvSpPr txBox="1"/>
          <p:nvPr/>
        </p:nvSpPr>
        <p:spPr>
          <a:xfrm>
            <a:off x="6701986" y="8561744"/>
            <a:ext cx="4757025" cy="3837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400" b="0">
                <a:solidFill>
                  <a:srgbClr val="A9A9A9"/>
                </a:solidFill>
              </a:defRPr>
            </a:lvl1pPr>
          </a:lstStyle>
          <a:p>
            <a:r>
              <a:rPr dirty="0"/>
              <a:t>Add episode description her</a:t>
            </a:r>
            <a:r>
              <a:rPr lang="en-US" dirty="0"/>
              <a:t>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4" name="Add episode description here.">
            <a:extLst>
              <a:ext uri="{FF2B5EF4-FFF2-40B4-BE49-F238E27FC236}">
                <a16:creationId xmlns:a16="http://schemas.microsoft.com/office/drawing/2014/main" id="{6800FE95-C6B5-3743-8E92-4EBD475678EE}"/>
              </a:ext>
            </a:extLst>
          </p:cNvPr>
          <p:cNvSpPr txBox="1"/>
          <p:nvPr/>
        </p:nvSpPr>
        <p:spPr>
          <a:xfrm>
            <a:off x="12487531" y="8561511"/>
            <a:ext cx="4757025" cy="3837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400" b="0">
                <a:solidFill>
                  <a:srgbClr val="A9A9A9"/>
                </a:solidFill>
              </a:defRPr>
            </a:lvl1pPr>
          </a:lstStyle>
          <a:p>
            <a:r>
              <a:rPr dirty="0"/>
              <a:t>Add episode description her</a:t>
            </a:r>
            <a:r>
              <a:rPr lang="en-US" dirty="0"/>
              <a:t>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5" name="Add episode description here.">
            <a:extLst>
              <a:ext uri="{FF2B5EF4-FFF2-40B4-BE49-F238E27FC236}">
                <a16:creationId xmlns:a16="http://schemas.microsoft.com/office/drawing/2014/main" id="{64A2D1AF-7981-BB44-8CA8-26D9BD2AE55C}"/>
              </a:ext>
            </a:extLst>
          </p:cNvPr>
          <p:cNvSpPr txBox="1"/>
          <p:nvPr/>
        </p:nvSpPr>
        <p:spPr>
          <a:xfrm>
            <a:off x="18273076" y="8557826"/>
            <a:ext cx="4757025" cy="38375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square" lIns="71437" tIns="71437" rIns="71437" bIns="71437" anchor="ctr">
            <a:spAutoFit/>
          </a:bodyPr>
          <a:lstStyle>
            <a:lvl1pPr algn="l">
              <a:defRPr sz="2400" b="0">
                <a:solidFill>
                  <a:srgbClr val="A9A9A9"/>
                </a:solidFill>
              </a:defRPr>
            </a:lvl1pPr>
          </a:lstStyle>
          <a:p>
            <a:r>
              <a:rPr dirty="0"/>
              <a:t>Add episode description her</a:t>
            </a:r>
            <a:r>
              <a:rPr lang="en-US" dirty="0"/>
              <a:t>e. Lorem ipsum dolor sit </a:t>
            </a:r>
            <a:r>
              <a:rPr lang="en-US" dirty="0" err="1"/>
              <a:t>amet</a:t>
            </a:r>
            <a:r>
              <a:rPr lang="en-US" dirty="0"/>
              <a:t>, </a:t>
            </a:r>
            <a:r>
              <a:rPr lang="en-US" dirty="0" err="1"/>
              <a:t>consectetur</a:t>
            </a:r>
            <a:r>
              <a:rPr lang="en-US" dirty="0"/>
              <a:t> </a:t>
            </a:r>
            <a:r>
              <a:rPr lang="en-US" dirty="0" err="1"/>
              <a:t>adipiscing</a:t>
            </a:r>
            <a:r>
              <a:rPr lang="en-US" dirty="0"/>
              <a:t> </a:t>
            </a:r>
            <a:r>
              <a:rPr lang="en-US" dirty="0" err="1"/>
              <a:t>elit</a:t>
            </a:r>
            <a:r>
              <a:rPr lang="en-US" dirty="0"/>
              <a:t>, </a:t>
            </a:r>
            <a:r>
              <a:rPr lang="en-US" dirty="0" err="1"/>
              <a:t>sed</a:t>
            </a:r>
            <a:r>
              <a:rPr lang="en-US" dirty="0"/>
              <a:t> do </a:t>
            </a:r>
            <a:r>
              <a:rPr lang="en-US" dirty="0" err="1"/>
              <a:t>eiusmod</a:t>
            </a:r>
            <a:r>
              <a:rPr lang="en-US" dirty="0"/>
              <a:t> </a:t>
            </a:r>
            <a:r>
              <a:rPr lang="en-US" dirty="0" err="1"/>
              <a:t>tempor</a:t>
            </a:r>
            <a:r>
              <a:rPr lang="en-US" dirty="0"/>
              <a:t> </a:t>
            </a:r>
            <a:r>
              <a:rPr lang="en-US" dirty="0" err="1"/>
              <a:t>incididunt</a:t>
            </a:r>
            <a:r>
              <a:rPr lang="en-US" dirty="0"/>
              <a:t>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labore</a:t>
            </a:r>
            <a:r>
              <a:rPr lang="en-US" dirty="0"/>
              <a:t> et dolore magna </a:t>
            </a:r>
            <a:r>
              <a:rPr lang="en-US" dirty="0" err="1"/>
              <a:t>aliqua</a:t>
            </a:r>
            <a:r>
              <a:rPr lang="en-US" dirty="0"/>
              <a:t>. Ut </a:t>
            </a:r>
            <a:r>
              <a:rPr lang="en-US" dirty="0" err="1"/>
              <a:t>enim</a:t>
            </a:r>
            <a:r>
              <a:rPr lang="en-US" dirty="0"/>
              <a:t> ad minim </a:t>
            </a:r>
            <a:r>
              <a:rPr lang="en-US" dirty="0" err="1"/>
              <a:t>veniam</a:t>
            </a:r>
            <a:r>
              <a:rPr lang="en-US" dirty="0"/>
              <a:t>, </a:t>
            </a:r>
            <a:r>
              <a:rPr lang="en-US" dirty="0" err="1"/>
              <a:t>quis</a:t>
            </a:r>
            <a:r>
              <a:rPr lang="en-US" dirty="0"/>
              <a:t> </a:t>
            </a:r>
            <a:r>
              <a:rPr lang="en-US" dirty="0" err="1"/>
              <a:t>nostrud</a:t>
            </a:r>
            <a:r>
              <a:rPr lang="en-US" dirty="0"/>
              <a:t> exercitation </a:t>
            </a:r>
            <a:r>
              <a:rPr lang="en-US" dirty="0" err="1"/>
              <a:t>ullamco</a:t>
            </a:r>
            <a:r>
              <a:rPr lang="en-US" dirty="0"/>
              <a:t> </a:t>
            </a:r>
            <a:r>
              <a:rPr lang="en-US" dirty="0" err="1"/>
              <a:t>laboris</a:t>
            </a:r>
            <a:r>
              <a:rPr lang="en-US" dirty="0"/>
              <a:t> nisi </a:t>
            </a:r>
            <a:r>
              <a:rPr lang="en-US" dirty="0" err="1"/>
              <a:t>ut</a:t>
            </a:r>
            <a:r>
              <a:rPr lang="en-US" dirty="0"/>
              <a:t> </a:t>
            </a:r>
            <a:r>
              <a:rPr lang="en-US" dirty="0" err="1"/>
              <a:t>aliquip</a:t>
            </a:r>
            <a:r>
              <a:rPr lang="en-US" dirty="0"/>
              <a:t> ex </a:t>
            </a:r>
            <a:r>
              <a:rPr lang="en-US" dirty="0" err="1"/>
              <a:t>ea</a:t>
            </a:r>
            <a:r>
              <a:rPr lang="en-US" dirty="0"/>
              <a:t> </a:t>
            </a:r>
            <a:r>
              <a:rPr lang="en-US" dirty="0" err="1"/>
              <a:t>commodo</a:t>
            </a:r>
            <a:r>
              <a:rPr lang="en-US" dirty="0"/>
              <a:t> </a:t>
            </a:r>
            <a:r>
              <a:rPr lang="en-US" dirty="0" err="1"/>
              <a:t>consequat</a:t>
            </a:r>
            <a:r>
              <a:rPr lang="en-US" dirty="0"/>
              <a:t>.</a:t>
            </a:r>
          </a:p>
          <a:p>
            <a:endParaRPr lang="en-US" dirty="0"/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Rectangle"/>
          <p:cNvSpPr/>
          <p:nvPr/>
        </p:nvSpPr>
        <p:spPr>
          <a:xfrm>
            <a:off x="-39688" y="-116614"/>
            <a:ext cx="24463376" cy="166211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182" name="6iPxHxSEdi0wPvkiJBpRSoX56Kcvk4u6KdHEB2jEVfIcmPCu_wZW8LilRKB6VK9r4sijWRFtcSOubZMO27gFUGegPd8YwR42o-iO1PyY3rR6vFipd5sKYzIswKqulRazqPvBxcW-_24.png" descr="6iPxHxSEdi0wPvkiJBpRSoX56Kcvk4u6KdHEB2jEVfIcmPCu_wZW8LilRKB6VK9r4sijWRFtcSOubZMO27gFUGegPd8YwR42o-iO1PyY3rR6vFipd5sKYzIswKqulRazqPvBxcW-_24.png"/>
          <p:cNvPicPr>
            <a:picLocks noChangeAspect="1"/>
          </p:cNvPicPr>
          <p:nvPr/>
        </p:nvPicPr>
        <p:blipFill>
          <a:blip r:embed="rId3">
            <a:extLst/>
          </a:blip>
          <a:srcRect t="33641" b="33641"/>
          <a:stretch>
            <a:fillRect/>
          </a:stretch>
        </p:blipFill>
        <p:spPr>
          <a:xfrm>
            <a:off x="-15875" y="173701"/>
            <a:ext cx="4324267" cy="1414730"/>
          </a:xfrm>
          <a:prstGeom prst="rect">
            <a:avLst/>
          </a:prstGeom>
          <a:ln w="12700">
            <a:miter lim="400000"/>
          </a:ln>
        </p:spPr>
      </p:pic>
      <p:sp>
        <p:nvSpPr>
          <p:cNvPr id="183" name="OVERVIEW          EPISODES          TRAILERS &amp; MORE          MORE LIKE THIS          DETAILS"/>
          <p:cNvSpPr txBox="1"/>
          <p:nvPr/>
        </p:nvSpPr>
        <p:spPr>
          <a:xfrm>
            <a:off x="1917158" y="12730894"/>
            <a:ext cx="2054968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r>
              <a:rPr u="sng" dirty="0">
                <a:solidFill>
                  <a:schemeClr val="tx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OVERVIEW</a:t>
            </a:r>
            <a:r>
              <a:rPr dirty="0">
                <a:solidFill>
                  <a:schemeClr val="tx1"/>
                </a:solidFill>
              </a:rPr>
              <a:t>          </a:t>
            </a:r>
            <a:r>
              <a:rPr u="sng" dirty="0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EPISODES</a:t>
            </a:r>
            <a:r>
              <a:rPr dirty="0">
                <a:solidFill>
                  <a:schemeClr val="tx1"/>
                </a:solidFill>
              </a:rPr>
              <a:t>          TRAILERS &amp; MORE          </a:t>
            </a:r>
            <a:r>
              <a:rPr u="sng" dirty="0">
                <a:solidFill>
                  <a:schemeClr val="tx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LIKE THIS</a:t>
            </a:r>
            <a:r>
              <a:rPr dirty="0">
                <a:solidFill>
                  <a:schemeClr val="tx1"/>
                </a:solidFill>
              </a:rPr>
              <a:t>          </a:t>
            </a:r>
            <a:r>
              <a:rPr u="sng" dirty="0">
                <a:solidFill>
                  <a:schemeClr val="tx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DETAILS</a:t>
            </a:r>
            <a:r>
              <a:rPr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184" name="Line"/>
          <p:cNvSpPr/>
          <p:nvPr/>
        </p:nvSpPr>
        <p:spPr>
          <a:xfrm>
            <a:off x="9915525" y="13422312"/>
            <a:ext cx="3684114" cy="1"/>
          </a:xfrm>
          <a:prstGeom prst="line">
            <a:avLst/>
          </a:prstGeom>
          <a:ln w="101600">
            <a:solidFill>
              <a:schemeClr val="accent5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5" name="TITLE"/>
          <p:cNvSpPr txBox="1"/>
          <p:nvPr/>
        </p:nvSpPr>
        <p:spPr>
          <a:xfrm>
            <a:off x="398183" y="1846087"/>
            <a:ext cx="2537384" cy="1171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/>
            </a:lvl1pPr>
          </a:lstStyle>
          <a:p>
            <a:r>
              <a:t>TITLE</a:t>
            </a:r>
          </a:p>
        </p:txBody>
      </p:sp>
      <p:sp>
        <p:nvSpPr>
          <p:cNvPr id="186" name="Home     TV Shows     Movies     Recently Added     My List"/>
          <p:cNvSpPr txBox="1"/>
          <p:nvPr/>
        </p:nvSpPr>
        <p:spPr>
          <a:xfrm>
            <a:off x="4687345" y="574082"/>
            <a:ext cx="11090075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r>
              <a:t>Home     TV Shows     Movies     Recently Added     My List</a:t>
            </a:r>
          </a:p>
        </p:txBody>
      </p:sp>
      <p:sp>
        <p:nvSpPr>
          <p:cNvPr id="187" name="Search"/>
          <p:cNvSpPr/>
          <p:nvPr/>
        </p:nvSpPr>
        <p:spPr>
          <a:xfrm>
            <a:off x="18183300" y="629963"/>
            <a:ext cx="428594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88" name="KIDS     DVD"/>
          <p:cNvSpPr txBox="1"/>
          <p:nvPr/>
        </p:nvSpPr>
        <p:spPr>
          <a:xfrm>
            <a:off x="19029548" y="574082"/>
            <a:ext cx="2594501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r>
              <a:t>KIDS     DVD</a:t>
            </a:r>
          </a:p>
        </p:txBody>
      </p:sp>
      <p:sp>
        <p:nvSpPr>
          <p:cNvPr id="189" name="Bell"/>
          <p:cNvSpPr/>
          <p:nvPr/>
        </p:nvSpPr>
        <p:spPr>
          <a:xfrm>
            <a:off x="21924491" y="629963"/>
            <a:ext cx="497292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03" y="0"/>
                </a:moveTo>
                <a:cubicBezTo>
                  <a:pt x="9575" y="0"/>
                  <a:pt x="9470" y="104"/>
                  <a:pt x="9470" y="231"/>
                </a:cubicBezTo>
                <a:lnTo>
                  <a:pt x="9470" y="1411"/>
                </a:lnTo>
                <a:cubicBezTo>
                  <a:pt x="7726" y="1796"/>
                  <a:pt x="4885" y="3013"/>
                  <a:pt x="4885" y="6864"/>
                </a:cubicBezTo>
                <a:cubicBezTo>
                  <a:pt x="4875" y="6874"/>
                  <a:pt x="4657" y="13994"/>
                  <a:pt x="1736" y="16276"/>
                </a:cubicBezTo>
                <a:cubicBezTo>
                  <a:pt x="1736" y="16276"/>
                  <a:pt x="683" y="17224"/>
                  <a:pt x="0" y="17750"/>
                </a:cubicBezTo>
                <a:lnTo>
                  <a:pt x="0" y="19776"/>
                </a:lnTo>
                <a:lnTo>
                  <a:pt x="8958" y="19776"/>
                </a:lnTo>
                <a:cubicBezTo>
                  <a:pt x="8958" y="20783"/>
                  <a:pt x="9783" y="21600"/>
                  <a:pt x="10800" y="21600"/>
                </a:cubicBezTo>
                <a:cubicBezTo>
                  <a:pt x="11817" y="21600"/>
                  <a:pt x="12642" y="20783"/>
                  <a:pt x="12642" y="19776"/>
                </a:cubicBezTo>
                <a:lnTo>
                  <a:pt x="21600" y="19776"/>
                </a:lnTo>
                <a:lnTo>
                  <a:pt x="21600" y="17750"/>
                </a:lnTo>
                <a:cubicBezTo>
                  <a:pt x="20918" y="17224"/>
                  <a:pt x="19864" y="16276"/>
                  <a:pt x="19864" y="16276"/>
                </a:cubicBezTo>
                <a:cubicBezTo>
                  <a:pt x="16943" y="13994"/>
                  <a:pt x="16725" y="6874"/>
                  <a:pt x="16715" y="6864"/>
                </a:cubicBezTo>
                <a:cubicBezTo>
                  <a:pt x="16715" y="3013"/>
                  <a:pt x="13874" y="1796"/>
                  <a:pt x="12130" y="1411"/>
                </a:cubicBezTo>
                <a:lnTo>
                  <a:pt x="12130" y="231"/>
                </a:lnTo>
                <a:cubicBezTo>
                  <a:pt x="12130" y="104"/>
                  <a:pt x="12025" y="0"/>
                  <a:pt x="11897" y="0"/>
                </a:cubicBezTo>
                <a:lnTo>
                  <a:pt x="970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190" name="Triangle"/>
          <p:cNvSpPr/>
          <p:nvPr/>
        </p:nvSpPr>
        <p:spPr>
          <a:xfrm rot="18900000">
            <a:off x="23851274" y="673536"/>
            <a:ext cx="243213" cy="243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193" name="Group"/>
          <p:cNvGrpSpPr/>
          <p:nvPr/>
        </p:nvGrpSpPr>
        <p:grpSpPr>
          <a:xfrm>
            <a:off x="22722225" y="492937"/>
            <a:ext cx="962308" cy="776388"/>
            <a:chOff x="0" y="0"/>
            <a:chExt cx="962307" cy="776386"/>
          </a:xfrm>
        </p:grpSpPr>
        <p:sp>
          <p:nvSpPr>
            <p:cNvPr id="191" name="Rectangle"/>
            <p:cNvSpPr/>
            <p:nvPr/>
          </p:nvSpPr>
          <p:spPr>
            <a:xfrm>
              <a:off x="0" y="0"/>
              <a:ext cx="962308" cy="776387"/>
            </a:xfrm>
            <a:prstGeom prst="rect">
              <a:avLst/>
            </a:prstGeom>
            <a:solidFill>
              <a:schemeClr val="accent1">
                <a:lumOff val="135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192" name="Head with Shoulders"/>
            <p:cNvSpPr/>
            <p:nvPr/>
          </p:nvSpPr>
          <p:spPr>
            <a:xfrm>
              <a:off x="0" y="0"/>
              <a:ext cx="896132" cy="77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cubicBezTo>
                    <a:pt x="8419" y="0"/>
                    <a:pt x="7041" y="1374"/>
                    <a:pt x="6553" y="3337"/>
                  </a:cubicBezTo>
                  <a:cubicBezTo>
                    <a:pt x="6322" y="4269"/>
                    <a:pt x="6312" y="5365"/>
                    <a:pt x="6383" y="6556"/>
                  </a:cubicBezTo>
                  <a:cubicBezTo>
                    <a:pt x="6251" y="6550"/>
                    <a:pt x="6103" y="6550"/>
                    <a:pt x="5944" y="6556"/>
                  </a:cubicBezTo>
                  <a:cubicBezTo>
                    <a:pt x="5170" y="6600"/>
                    <a:pt x="5740" y="8660"/>
                    <a:pt x="6261" y="9870"/>
                  </a:cubicBezTo>
                  <a:cubicBezTo>
                    <a:pt x="6371" y="10117"/>
                    <a:pt x="6602" y="10060"/>
                    <a:pt x="6700" y="10028"/>
                  </a:cubicBezTo>
                  <a:cubicBezTo>
                    <a:pt x="6898" y="12074"/>
                    <a:pt x="7173" y="12688"/>
                    <a:pt x="7865" y="13587"/>
                  </a:cubicBezTo>
                  <a:lnTo>
                    <a:pt x="7853" y="14563"/>
                  </a:lnTo>
                  <a:cubicBezTo>
                    <a:pt x="7836" y="15893"/>
                    <a:pt x="7177" y="16995"/>
                    <a:pt x="6102" y="17704"/>
                  </a:cubicBezTo>
                  <a:cubicBezTo>
                    <a:pt x="6014" y="17761"/>
                    <a:pt x="5927" y="17818"/>
                    <a:pt x="5839" y="17863"/>
                  </a:cubicBezTo>
                  <a:cubicBezTo>
                    <a:pt x="5335" y="18148"/>
                    <a:pt x="4780" y="18293"/>
                    <a:pt x="4221" y="18318"/>
                  </a:cubicBezTo>
                  <a:cubicBezTo>
                    <a:pt x="1630" y="18457"/>
                    <a:pt x="779" y="19820"/>
                    <a:pt x="0" y="21600"/>
                  </a:cubicBezTo>
                  <a:lnTo>
                    <a:pt x="10801" y="21600"/>
                  </a:lnTo>
                  <a:lnTo>
                    <a:pt x="21600" y="21600"/>
                  </a:lnTo>
                  <a:cubicBezTo>
                    <a:pt x="20821" y="19820"/>
                    <a:pt x="19970" y="18457"/>
                    <a:pt x="17379" y="18318"/>
                  </a:cubicBezTo>
                  <a:cubicBezTo>
                    <a:pt x="16820" y="18286"/>
                    <a:pt x="16260" y="18148"/>
                    <a:pt x="15761" y="17863"/>
                  </a:cubicBezTo>
                  <a:cubicBezTo>
                    <a:pt x="15678" y="17812"/>
                    <a:pt x="15591" y="17761"/>
                    <a:pt x="15498" y="17704"/>
                  </a:cubicBezTo>
                  <a:cubicBezTo>
                    <a:pt x="14423" y="16995"/>
                    <a:pt x="13758" y="15893"/>
                    <a:pt x="13747" y="14563"/>
                  </a:cubicBezTo>
                  <a:lnTo>
                    <a:pt x="13737" y="13587"/>
                  </a:lnTo>
                  <a:cubicBezTo>
                    <a:pt x="14428" y="12688"/>
                    <a:pt x="14697" y="12074"/>
                    <a:pt x="14900" y="10028"/>
                  </a:cubicBezTo>
                  <a:cubicBezTo>
                    <a:pt x="14993" y="10066"/>
                    <a:pt x="15229" y="10123"/>
                    <a:pt x="15339" y="9870"/>
                  </a:cubicBezTo>
                  <a:cubicBezTo>
                    <a:pt x="15865" y="8660"/>
                    <a:pt x="16431" y="6600"/>
                    <a:pt x="15658" y="6556"/>
                  </a:cubicBezTo>
                  <a:cubicBezTo>
                    <a:pt x="15498" y="6550"/>
                    <a:pt x="15350" y="6543"/>
                    <a:pt x="15219" y="6556"/>
                  </a:cubicBezTo>
                  <a:cubicBezTo>
                    <a:pt x="15290" y="5371"/>
                    <a:pt x="15283" y="4269"/>
                    <a:pt x="15047" y="3337"/>
                  </a:cubicBezTo>
                  <a:cubicBezTo>
                    <a:pt x="14559" y="1374"/>
                    <a:pt x="13183" y="0"/>
                    <a:pt x="108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194" name="Add Trailer Title Here"/>
          <p:cNvSpPr txBox="1"/>
          <p:nvPr/>
        </p:nvSpPr>
        <p:spPr>
          <a:xfrm>
            <a:off x="10587926" y="11220918"/>
            <a:ext cx="3208148" cy="502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r>
              <a:t>Add Trailer Title Here</a:t>
            </a:r>
          </a:p>
        </p:txBody>
      </p:sp>
      <p:pic>
        <p:nvPicPr>
          <p:cNvPr id="195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4874115" y="2589234"/>
            <a:ext cx="14635770" cy="8537532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98" name="Group"/>
          <p:cNvGrpSpPr/>
          <p:nvPr/>
        </p:nvGrpSpPr>
        <p:grpSpPr>
          <a:xfrm>
            <a:off x="126689" y="12522651"/>
            <a:ext cx="1804980" cy="1059304"/>
            <a:chOff x="-13425" y="0"/>
            <a:chExt cx="1804979" cy="1059302"/>
          </a:xfrm>
        </p:grpSpPr>
        <p:pic>
          <p:nvPicPr>
            <p:cNvPr id="196" name="ccbync.png" descr="ccbync.png"/>
            <p:cNvPicPr>
              <a:picLocks noChangeAspect="1"/>
            </p:cNvPicPr>
            <p:nvPr/>
          </p:nvPicPr>
          <p:blipFill>
            <a:blip r:embed="rId9">
              <a:alphaModFix amt="80315"/>
              <a:extLst/>
            </a:blip>
            <a:stretch>
              <a:fillRect/>
            </a:stretch>
          </p:blipFill>
          <p:spPr>
            <a:xfrm>
              <a:off x="0" y="0"/>
              <a:ext cx="1778130" cy="626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97" name="EdTechPicks.org"/>
            <p:cNvSpPr txBox="1"/>
            <p:nvPr/>
          </p:nvSpPr>
          <p:spPr>
            <a:xfrm>
              <a:off x="-13425" y="668812"/>
              <a:ext cx="1804979" cy="390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1600" u="sng">
                  <a:hlinkClick r:id="rId10"/>
                </a:defRPr>
              </a:lvl1pPr>
            </a:lstStyle>
            <a:p>
              <a:pPr>
                <a:defRPr u="none"/>
              </a:pPr>
              <a:r>
                <a:rPr u="sng" dirty="0">
                  <a:solidFill>
                    <a:schemeClr val="tx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EdTechPicks.org</a:t>
              </a:r>
            </a:p>
          </p:txBody>
        </p:sp>
      </p:grp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Rectangle"/>
          <p:cNvSpPr/>
          <p:nvPr/>
        </p:nvSpPr>
        <p:spPr>
          <a:xfrm>
            <a:off x="-39688" y="-116614"/>
            <a:ext cx="24463376" cy="166211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01" name="6iPxHxSEdi0wPvkiJBpRSoX56Kcvk4u6KdHEB2jEVfIcmPCu_wZW8LilRKB6VK9r4sijWRFtcSOubZMO27gFUGegPd8YwR42o-iO1PyY3rR6vFipd5sKYzIswKqulRazqPvBxcW-_24.png" descr="6iPxHxSEdi0wPvkiJBpRSoX56Kcvk4u6KdHEB2jEVfIcmPCu_wZW8LilRKB6VK9r4sijWRFtcSOubZMO27gFUGegPd8YwR42o-iO1PyY3rR6vFipd5sKYzIswKqulRazqPvBxcW-_24.png"/>
          <p:cNvPicPr>
            <a:picLocks noChangeAspect="1"/>
          </p:cNvPicPr>
          <p:nvPr/>
        </p:nvPicPr>
        <p:blipFill>
          <a:blip r:embed="rId3">
            <a:extLst/>
          </a:blip>
          <a:srcRect t="33641" b="33641"/>
          <a:stretch>
            <a:fillRect/>
          </a:stretch>
        </p:blipFill>
        <p:spPr>
          <a:xfrm>
            <a:off x="-15875" y="173701"/>
            <a:ext cx="4324267" cy="1414730"/>
          </a:xfrm>
          <a:prstGeom prst="rect">
            <a:avLst/>
          </a:prstGeom>
          <a:ln w="12700">
            <a:miter lim="400000"/>
          </a:ln>
        </p:spPr>
      </p:pic>
      <p:sp>
        <p:nvSpPr>
          <p:cNvPr id="202" name="OVERVIEW          EPISODES          TRAILERS &amp; MORE          MORE LIKE THIS          DETAILS"/>
          <p:cNvSpPr txBox="1"/>
          <p:nvPr/>
        </p:nvSpPr>
        <p:spPr>
          <a:xfrm>
            <a:off x="1917158" y="12730894"/>
            <a:ext cx="2054968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r>
              <a:rPr u="sng" dirty="0">
                <a:solidFill>
                  <a:schemeClr val="tx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OVERVIEW</a:t>
            </a:r>
            <a:r>
              <a:rPr dirty="0">
                <a:solidFill>
                  <a:schemeClr val="tx1"/>
                </a:solidFill>
              </a:rPr>
              <a:t>          </a:t>
            </a:r>
            <a:r>
              <a:rPr u="sng" dirty="0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EPISODES</a:t>
            </a:r>
            <a:r>
              <a:rPr dirty="0">
                <a:solidFill>
                  <a:schemeClr val="tx1"/>
                </a:solidFill>
              </a:rPr>
              <a:t>          </a:t>
            </a:r>
            <a:r>
              <a:rPr u="sng" dirty="0">
                <a:solidFill>
                  <a:schemeClr val="tx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TRAILERS &amp; MORE</a:t>
            </a:r>
            <a:r>
              <a:rPr dirty="0">
                <a:solidFill>
                  <a:schemeClr val="tx1"/>
                </a:solidFill>
              </a:rPr>
              <a:t>          MORE LIKE THIS          </a:t>
            </a:r>
            <a:r>
              <a:rPr u="sng" dirty="0">
                <a:solidFill>
                  <a:schemeClr val="tx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DETAILS</a:t>
            </a:r>
            <a:r>
              <a:rPr dirty="0">
                <a:solidFill>
                  <a:schemeClr val="tx1"/>
                </a:solidFill>
              </a:rPr>
              <a:t>   </a:t>
            </a:r>
          </a:p>
        </p:txBody>
      </p:sp>
      <p:sp>
        <p:nvSpPr>
          <p:cNvPr id="203" name="Similar Show Title"/>
          <p:cNvSpPr txBox="1"/>
          <p:nvPr/>
        </p:nvSpPr>
        <p:spPr>
          <a:xfrm>
            <a:off x="949820" y="7847248"/>
            <a:ext cx="4324351" cy="502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r>
              <a:t>Similar Show Title</a:t>
            </a:r>
          </a:p>
        </p:txBody>
      </p:sp>
      <p:sp>
        <p:nvSpPr>
          <p:cNvPr id="204" name="Add similar show’s description here."/>
          <p:cNvSpPr txBox="1"/>
          <p:nvPr/>
        </p:nvSpPr>
        <p:spPr>
          <a:xfrm>
            <a:off x="979050" y="8477565"/>
            <a:ext cx="4757025" cy="3468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2400" b="0">
                <a:solidFill>
                  <a:srgbClr val="A9A9A9"/>
                </a:solidFill>
              </a:defRPr>
            </a:pPr>
            <a:r>
              <a:rPr dirty="0"/>
              <a:t>Add similar show’s description here.</a:t>
            </a:r>
            <a:endParaRPr lang="en-US" dirty="0"/>
          </a:p>
          <a:p>
            <a:pPr algn="l">
              <a:defRPr sz="2400" b="0">
                <a:solidFill>
                  <a:srgbClr val="A9A9A9"/>
                </a:solidFill>
              </a:defRPr>
            </a:pPr>
            <a:r>
              <a:rPr lang="en-US" sz="2400" b="0" dirty="0"/>
              <a:t>Lorem ipsum dolor sit </a:t>
            </a:r>
            <a:r>
              <a:rPr lang="en-US" sz="2400" b="0" dirty="0" err="1"/>
              <a:t>amet</a:t>
            </a:r>
            <a:r>
              <a:rPr lang="en-US" sz="2400" b="0" dirty="0"/>
              <a:t>, </a:t>
            </a:r>
            <a:r>
              <a:rPr lang="en-US" sz="2400" b="0" dirty="0" err="1"/>
              <a:t>consectetur</a:t>
            </a:r>
            <a:r>
              <a:rPr lang="en-US" sz="2400" b="0" dirty="0"/>
              <a:t> </a:t>
            </a:r>
            <a:r>
              <a:rPr lang="en-US" sz="2400" b="0" dirty="0" err="1"/>
              <a:t>adipiscing</a:t>
            </a:r>
            <a:r>
              <a:rPr lang="en-US" sz="2400" b="0" dirty="0"/>
              <a:t> </a:t>
            </a:r>
            <a:r>
              <a:rPr lang="en-US" sz="2400" b="0" dirty="0" err="1"/>
              <a:t>elit</a:t>
            </a:r>
            <a:r>
              <a:rPr lang="en-US" sz="2400" b="0" dirty="0"/>
              <a:t>, </a:t>
            </a:r>
            <a:r>
              <a:rPr lang="en-US" sz="2400" b="0" dirty="0" err="1"/>
              <a:t>sed</a:t>
            </a:r>
            <a:r>
              <a:rPr lang="en-US" sz="2400" b="0" dirty="0"/>
              <a:t> do </a:t>
            </a:r>
            <a:r>
              <a:rPr lang="en-US" sz="2400" b="0" dirty="0" err="1"/>
              <a:t>eiusmod</a:t>
            </a:r>
            <a:r>
              <a:rPr lang="en-US" sz="2400" b="0" dirty="0"/>
              <a:t> </a:t>
            </a:r>
            <a:r>
              <a:rPr lang="en-US" sz="2400" b="0" dirty="0" err="1"/>
              <a:t>tempor</a:t>
            </a:r>
            <a:r>
              <a:rPr lang="en-US" sz="2400" b="0" dirty="0"/>
              <a:t> </a:t>
            </a:r>
            <a:r>
              <a:rPr lang="en-US" sz="2400" b="0" dirty="0" err="1"/>
              <a:t>incididunt</a:t>
            </a:r>
            <a:r>
              <a:rPr lang="en-US" sz="2400" b="0" dirty="0"/>
              <a:t> </a:t>
            </a:r>
            <a:r>
              <a:rPr lang="en-US" sz="2400" b="0" dirty="0" err="1"/>
              <a:t>ut</a:t>
            </a:r>
            <a:r>
              <a:rPr lang="en-US" sz="2400" b="0" dirty="0"/>
              <a:t> </a:t>
            </a:r>
            <a:r>
              <a:rPr lang="en-US" sz="2400" b="0" dirty="0" err="1"/>
              <a:t>labore</a:t>
            </a:r>
            <a:r>
              <a:rPr lang="en-US" sz="2400" b="0" dirty="0"/>
              <a:t> et dolore magna </a:t>
            </a:r>
            <a:r>
              <a:rPr lang="en-US" sz="2400" b="0" dirty="0" err="1"/>
              <a:t>aliqua</a:t>
            </a:r>
            <a:r>
              <a:rPr lang="en-US" sz="2400" b="0" dirty="0"/>
              <a:t>. Ut </a:t>
            </a:r>
            <a:r>
              <a:rPr lang="en-US" sz="2400" b="0" dirty="0" err="1"/>
              <a:t>enim</a:t>
            </a:r>
            <a:r>
              <a:rPr lang="en-US" sz="2400" b="0" dirty="0"/>
              <a:t> ad minim </a:t>
            </a:r>
            <a:r>
              <a:rPr lang="en-US" sz="2400" b="0" dirty="0" err="1"/>
              <a:t>veniam</a:t>
            </a:r>
            <a:r>
              <a:rPr lang="en-US" sz="2400" b="0" dirty="0"/>
              <a:t>,</a:t>
            </a:r>
          </a:p>
          <a:p>
            <a:pPr algn="l">
              <a:defRPr sz="2400" b="0">
                <a:solidFill>
                  <a:srgbClr val="A9A9A9"/>
                </a:solidFill>
              </a:defRPr>
            </a:pPr>
            <a:endParaRPr dirty="0"/>
          </a:p>
          <a:p>
            <a:pPr algn="l">
              <a:defRPr sz="2400" b="0">
                <a:solidFill>
                  <a:srgbClr val="A9A9A9"/>
                </a:solidFill>
              </a:defRPr>
            </a:pPr>
            <a:endParaRPr dirty="0"/>
          </a:p>
        </p:txBody>
      </p:sp>
      <p:sp>
        <p:nvSpPr>
          <p:cNvPr id="205" name="Line"/>
          <p:cNvSpPr/>
          <p:nvPr/>
        </p:nvSpPr>
        <p:spPr>
          <a:xfrm>
            <a:off x="14822299" y="13446125"/>
            <a:ext cx="3284815" cy="0"/>
          </a:xfrm>
          <a:prstGeom prst="line">
            <a:avLst/>
          </a:prstGeom>
          <a:ln w="101600">
            <a:solidFill>
              <a:schemeClr val="accent5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6" name="TITLE"/>
          <p:cNvSpPr txBox="1"/>
          <p:nvPr/>
        </p:nvSpPr>
        <p:spPr>
          <a:xfrm>
            <a:off x="398183" y="1846087"/>
            <a:ext cx="2537384" cy="1171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/>
            </a:lvl1pPr>
          </a:lstStyle>
          <a:p>
            <a:r>
              <a:t>TITLE</a:t>
            </a:r>
          </a:p>
        </p:txBody>
      </p:sp>
      <p:sp>
        <p:nvSpPr>
          <p:cNvPr id="207" name="Home     TV Shows     Movies     Recently Added     My List"/>
          <p:cNvSpPr txBox="1"/>
          <p:nvPr/>
        </p:nvSpPr>
        <p:spPr>
          <a:xfrm>
            <a:off x="4687345" y="574082"/>
            <a:ext cx="11090075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r>
              <a:t>Home     TV Shows     Movies     Recently Added     My List</a:t>
            </a:r>
          </a:p>
        </p:txBody>
      </p:sp>
      <p:sp>
        <p:nvSpPr>
          <p:cNvPr id="208" name="Search"/>
          <p:cNvSpPr/>
          <p:nvPr/>
        </p:nvSpPr>
        <p:spPr>
          <a:xfrm>
            <a:off x="18183300" y="629963"/>
            <a:ext cx="428594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09" name="KIDS     DVD"/>
          <p:cNvSpPr txBox="1"/>
          <p:nvPr/>
        </p:nvSpPr>
        <p:spPr>
          <a:xfrm>
            <a:off x="19029548" y="574082"/>
            <a:ext cx="2594501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r>
              <a:t>KIDS     DVD</a:t>
            </a:r>
          </a:p>
        </p:txBody>
      </p:sp>
      <p:sp>
        <p:nvSpPr>
          <p:cNvPr id="210" name="Bell"/>
          <p:cNvSpPr/>
          <p:nvPr/>
        </p:nvSpPr>
        <p:spPr>
          <a:xfrm>
            <a:off x="21924491" y="629963"/>
            <a:ext cx="497292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03" y="0"/>
                </a:moveTo>
                <a:cubicBezTo>
                  <a:pt x="9575" y="0"/>
                  <a:pt x="9470" y="104"/>
                  <a:pt x="9470" y="231"/>
                </a:cubicBezTo>
                <a:lnTo>
                  <a:pt x="9470" y="1411"/>
                </a:lnTo>
                <a:cubicBezTo>
                  <a:pt x="7726" y="1796"/>
                  <a:pt x="4885" y="3013"/>
                  <a:pt x="4885" y="6864"/>
                </a:cubicBezTo>
                <a:cubicBezTo>
                  <a:pt x="4875" y="6874"/>
                  <a:pt x="4657" y="13994"/>
                  <a:pt x="1736" y="16276"/>
                </a:cubicBezTo>
                <a:cubicBezTo>
                  <a:pt x="1736" y="16276"/>
                  <a:pt x="683" y="17224"/>
                  <a:pt x="0" y="17750"/>
                </a:cubicBezTo>
                <a:lnTo>
                  <a:pt x="0" y="19776"/>
                </a:lnTo>
                <a:lnTo>
                  <a:pt x="8958" y="19776"/>
                </a:lnTo>
                <a:cubicBezTo>
                  <a:pt x="8958" y="20783"/>
                  <a:pt x="9783" y="21600"/>
                  <a:pt x="10800" y="21600"/>
                </a:cubicBezTo>
                <a:cubicBezTo>
                  <a:pt x="11817" y="21600"/>
                  <a:pt x="12642" y="20783"/>
                  <a:pt x="12642" y="19776"/>
                </a:cubicBezTo>
                <a:lnTo>
                  <a:pt x="21600" y="19776"/>
                </a:lnTo>
                <a:lnTo>
                  <a:pt x="21600" y="17750"/>
                </a:lnTo>
                <a:cubicBezTo>
                  <a:pt x="20918" y="17224"/>
                  <a:pt x="19864" y="16276"/>
                  <a:pt x="19864" y="16276"/>
                </a:cubicBezTo>
                <a:cubicBezTo>
                  <a:pt x="16943" y="13994"/>
                  <a:pt x="16725" y="6874"/>
                  <a:pt x="16715" y="6864"/>
                </a:cubicBezTo>
                <a:cubicBezTo>
                  <a:pt x="16715" y="3013"/>
                  <a:pt x="13874" y="1796"/>
                  <a:pt x="12130" y="1411"/>
                </a:cubicBezTo>
                <a:lnTo>
                  <a:pt x="12130" y="231"/>
                </a:lnTo>
                <a:cubicBezTo>
                  <a:pt x="12130" y="104"/>
                  <a:pt x="12025" y="0"/>
                  <a:pt x="11897" y="0"/>
                </a:cubicBezTo>
                <a:lnTo>
                  <a:pt x="970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11" name="Triangle"/>
          <p:cNvSpPr/>
          <p:nvPr/>
        </p:nvSpPr>
        <p:spPr>
          <a:xfrm rot="18900000">
            <a:off x="23851274" y="673536"/>
            <a:ext cx="243213" cy="243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214" name="Group"/>
          <p:cNvGrpSpPr/>
          <p:nvPr/>
        </p:nvGrpSpPr>
        <p:grpSpPr>
          <a:xfrm>
            <a:off x="22722225" y="492937"/>
            <a:ext cx="962308" cy="776388"/>
            <a:chOff x="0" y="0"/>
            <a:chExt cx="962307" cy="776386"/>
          </a:xfrm>
        </p:grpSpPr>
        <p:sp>
          <p:nvSpPr>
            <p:cNvPr id="212" name="Rectangle"/>
            <p:cNvSpPr/>
            <p:nvPr/>
          </p:nvSpPr>
          <p:spPr>
            <a:xfrm>
              <a:off x="0" y="0"/>
              <a:ext cx="962308" cy="776387"/>
            </a:xfrm>
            <a:prstGeom prst="rect">
              <a:avLst/>
            </a:prstGeom>
            <a:solidFill>
              <a:schemeClr val="accent1">
                <a:lumOff val="135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13" name="Head with Shoulders"/>
            <p:cNvSpPr/>
            <p:nvPr/>
          </p:nvSpPr>
          <p:spPr>
            <a:xfrm>
              <a:off x="0" y="0"/>
              <a:ext cx="896132" cy="77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cubicBezTo>
                    <a:pt x="8419" y="0"/>
                    <a:pt x="7041" y="1374"/>
                    <a:pt x="6553" y="3337"/>
                  </a:cubicBezTo>
                  <a:cubicBezTo>
                    <a:pt x="6322" y="4269"/>
                    <a:pt x="6312" y="5365"/>
                    <a:pt x="6383" y="6556"/>
                  </a:cubicBezTo>
                  <a:cubicBezTo>
                    <a:pt x="6251" y="6550"/>
                    <a:pt x="6103" y="6550"/>
                    <a:pt x="5944" y="6556"/>
                  </a:cubicBezTo>
                  <a:cubicBezTo>
                    <a:pt x="5170" y="6600"/>
                    <a:pt x="5740" y="8660"/>
                    <a:pt x="6261" y="9870"/>
                  </a:cubicBezTo>
                  <a:cubicBezTo>
                    <a:pt x="6371" y="10117"/>
                    <a:pt x="6602" y="10060"/>
                    <a:pt x="6700" y="10028"/>
                  </a:cubicBezTo>
                  <a:cubicBezTo>
                    <a:pt x="6898" y="12074"/>
                    <a:pt x="7173" y="12688"/>
                    <a:pt x="7865" y="13587"/>
                  </a:cubicBezTo>
                  <a:lnTo>
                    <a:pt x="7853" y="14563"/>
                  </a:lnTo>
                  <a:cubicBezTo>
                    <a:pt x="7836" y="15893"/>
                    <a:pt x="7177" y="16995"/>
                    <a:pt x="6102" y="17704"/>
                  </a:cubicBezTo>
                  <a:cubicBezTo>
                    <a:pt x="6014" y="17761"/>
                    <a:pt x="5927" y="17818"/>
                    <a:pt x="5839" y="17863"/>
                  </a:cubicBezTo>
                  <a:cubicBezTo>
                    <a:pt x="5335" y="18148"/>
                    <a:pt x="4780" y="18293"/>
                    <a:pt x="4221" y="18318"/>
                  </a:cubicBezTo>
                  <a:cubicBezTo>
                    <a:pt x="1630" y="18457"/>
                    <a:pt x="779" y="19820"/>
                    <a:pt x="0" y="21600"/>
                  </a:cubicBezTo>
                  <a:lnTo>
                    <a:pt x="10801" y="21600"/>
                  </a:lnTo>
                  <a:lnTo>
                    <a:pt x="21600" y="21600"/>
                  </a:lnTo>
                  <a:cubicBezTo>
                    <a:pt x="20821" y="19820"/>
                    <a:pt x="19970" y="18457"/>
                    <a:pt x="17379" y="18318"/>
                  </a:cubicBezTo>
                  <a:cubicBezTo>
                    <a:pt x="16820" y="18286"/>
                    <a:pt x="16260" y="18148"/>
                    <a:pt x="15761" y="17863"/>
                  </a:cubicBezTo>
                  <a:cubicBezTo>
                    <a:pt x="15678" y="17812"/>
                    <a:pt x="15591" y="17761"/>
                    <a:pt x="15498" y="17704"/>
                  </a:cubicBezTo>
                  <a:cubicBezTo>
                    <a:pt x="14423" y="16995"/>
                    <a:pt x="13758" y="15893"/>
                    <a:pt x="13747" y="14563"/>
                  </a:cubicBezTo>
                  <a:lnTo>
                    <a:pt x="13737" y="13587"/>
                  </a:lnTo>
                  <a:cubicBezTo>
                    <a:pt x="14428" y="12688"/>
                    <a:pt x="14697" y="12074"/>
                    <a:pt x="14900" y="10028"/>
                  </a:cubicBezTo>
                  <a:cubicBezTo>
                    <a:pt x="14993" y="10066"/>
                    <a:pt x="15229" y="10123"/>
                    <a:pt x="15339" y="9870"/>
                  </a:cubicBezTo>
                  <a:cubicBezTo>
                    <a:pt x="15865" y="8660"/>
                    <a:pt x="16431" y="6600"/>
                    <a:pt x="15658" y="6556"/>
                  </a:cubicBezTo>
                  <a:cubicBezTo>
                    <a:pt x="15498" y="6550"/>
                    <a:pt x="15350" y="6543"/>
                    <a:pt x="15219" y="6556"/>
                  </a:cubicBezTo>
                  <a:cubicBezTo>
                    <a:pt x="15290" y="5371"/>
                    <a:pt x="15283" y="4269"/>
                    <a:pt x="15047" y="3337"/>
                  </a:cubicBezTo>
                  <a:cubicBezTo>
                    <a:pt x="14559" y="1374"/>
                    <a:pt x="13183" y="0"/>
                    <a:pt x="108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pic>
        <p:nvPicPr>
          <p:cNvPr id="215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979050" y="4725107"/>
            <a:ext cx="4757025" cy="2774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6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6701987" y="4725107"/>
            <a:ext cx="4757025" cy="2774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2424924" y="4725107"/>
            <a:ext cx="4757025" cy="2774932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Image" descr="Image"/>
          <p:cNvPicPr>
            <a:picLocks noChangeAspect="1"/>
          </p:cNvPicPr>
          <p:nvPr/>
        </p:nvPicPr>
        <p:blipFill>
          <a:blip r:embed="rId8">
            <a:extLst/>
          </a:blip>
          <a:stretch>
            <a:fillRect/>
          </a:stretch>
        </p:blipFill>
        <p:spPr>
          <a:xfrm>
            <a:off x="18147862" y="4697167"/>
            <a:ext cx="4757025" cy="2774931"/>
          </a:xfrm>
          <a:prstGeom prst="rect">
            <a:avLst/>
          </a:prstGeom>
          <a:ln w="12700">
            <a:miter lim="400000"/>
          </a:ln>
        </p:spPr>
      </p:pic>
      <p:sp>
        <p:nvSpPr>
          <p:cNvPr id="219" name="Similar Show Title"/>
          <p:cNvSpPr txBox="1"/>
          <p:nvPr/>
        </p:nvSpPr>
        <p:spPr>
          <a:xfrm>
            <a:off x="6734998" y="7847248"/>
            <a:ext cx="4324351" cy="502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r>
              <a:t>Similar Show Title</a:t>
            </a:r>
          </a:p>
        </p:txBody>
      </p:sp>
      <p:sp>
        <p:nvSpPr>
          <p:cNvPr id="221" name="Similar Show Title"/>
          <p:cNvSpPr txBox="1"/>
          <p:nvPr/>
        </p:nvSpPr>
        <p:spPr>
          <a:xfrm>
            <a:off x="12520175" y="7847248"/>
            <a:ext cx="4324351" cy="502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r>
              <a:t>Similar Show Title</a:t>
            </a:r>
          </a:p>
        </p:txBody>
      </p:sp>
      <p:sp>
        <p:nvSpPr>
          <p:cNvPr id="223" name="Similar Show Title"/>
          <p:cNvSpPr txBox="1"/>
          <p:nvPr/>
        </p:nvSpPr>
        <p:spPr>
          <a:xfrm>
            <a:off x="18305352" y="7847248"/>
            <a:ext cx="4324351" cy="50233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2400">
                <a:solidFill>
                  <a:srgbClr val="A9A9A9"/>
                </a:solidFill>
              </a:defRPr>
            </a:lvl1pPr>
          </a:lstStyle>
          <a:p>
            <a:r>
              <a:t>Similar Show Title</a:t>
            </a:r>
          </a:p>
        </p:txBody>
      </p:sp>
      <p:grpSp>
        <p:nvGrpSpPr>
          <p:cNvPr id="227" name="Group"/>
          <p:cNvGrpSpPr/>
          <p:nvPr/>
        </p:nvGrpSpPr>
        <p:grpSpPr>
          <a:xfrm>
            <a:off x="126689" y="12522651"/>
            <a:ext cx="1804980" cy="1059304"/>
            <a:chOff x="-13425" y="0"/>
            <a:chExt cx="1804979" cy="1059302"/>
          </a:xfrm>
        </p:grpSpPr>
        <p:pic>
          <p:nvPicPr>
            <p:cNvPr id="225" name="ccbync.png" descr="ccbync.png"/>
            <p:cNvPicPr>
              <a:picLocks noChangeAspect="1"/>
            </p:cNvPicPr>
            <p:nvPr/>
          </p:nvPicPr>
          <p:blipFill>
            <a:blip r:embed="rId9">
              <a:alphaModFix amt="80315"/>
              <a:extLst/>
            </a:blip>
            <a:stretch>
              <a:fillRect/>
            </a:stretch>
          </p:blipFill>
          <p:spPr>
            <a:xfrm>
              <a:off x="0" y="0"/>
              <a:ext cx="1778130" cy="626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26" name="EdTechPicks.org"/>
            <p:cNvSpPr txBox="1"/>
            <p:nvPr/>
          </p:nvSpPr>
          <p:spPr>
            <a:xfrm>
              <a:off x="-13425" y="668812"/>
              <a:ext cx="1804979" cy="390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1600" u="sng">
                  <a:hlinkClick r:id="rId10"/>
                </a:defRPr>
              </a:lvl1pPr>
            </a:lstStyle>
            <a:p>
              <a:pPr>
                <a:defRPr u="none"/>
              </a:pPr>
              <a:r>
                <a:rPr u="sng" dirty="0">
                  <a:solidFill>
                    <a:schemeClr val="tx1"/>
                  </a:solidFill>
                  <a:hlinkClick r:id="rId10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EdTechPicks.org</a:t>
              </a:r>
            </a:p>
          </p:txBody>
        </p:sp>
      </p:grpSp>
      <p:sp>
        <p:nvSpPr>
          <p:cNvPr id="30" name="Add similar show’s description here.">
            <a:extLst>
              <a:ext uri="{FF2B5EF4-FFF2-40B4-BE49-F238E27FC236}">
                <a16:creationId xmlns:a16="http://schemas.microsoft.com/office/drawing/2014/main" id="{F19643E4-506A-E943-B717-4D60A2AB0239}"/>
              </a:ext>
            </a:extLst>
          </p:cNvPr>
          <p:cNvSpPr txBox="1"/>
          <p:nvPr/>
        </p:nvSpPr>
        <p:spPr>
          <a:xfrm>
            <a:off x="6701986" y="8477565"/>
            <a:ext cx="4757025" cy="3468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2400" b="0">
                <a:solidFill>
                  <a:srgbClr val="A9A9A9"/>
                </a:solidFill>
              </a:defRPr>
            </a:pPr>
            <a:r>
              <a:rPr dirty="0"/>
              <a:t>Add similar show’s description here.</a:t>
            </a:r>
            <a:endParaRPr lang="en-US" dirty="0"/>
          </a:p>
          <a:p>
            <a:pPr algn="l">
              <a:defRPr sz="2400" b="0">
                <a:solidFill>
                  <a:srgbClr val="A9A9A9"/>
                </a:solidFill>
              </a:defRPr>
            </a:pPr>
            <a:r>
              <a:rPr lang="en-US" sz="2400" b="0" dirty="0"/>
              <a:t>Lorem ipsum dolor sit </a:t>
            </a:r>
            <a:r>
              <a:rPr lang="en-US" sz="2400" b="0" dirty="0" err="1"/>
              <a:t>amet</a:t>
            </a:r>
            <a:r>
              <a:rPr lang="en-US" sz="2400" b="0" dirty="0"/>
              <a:t>, </a:t>
            </a:r>
            <a:r>
              <a:rPr lang="en-US" sz="2400" b="0" dirty="0" err="1"/>
              <a:t>consectetur</a:t>
            </a:r>
            <a:r>
              <a:rPr lang="en-US" sz="2400" b="0" dirty="0"/>
              <a:t> </a:t>
            </a:r>
            <a:r>
              <a:rPr lang="en-US" sz="2400" b="0" dirty="0" err="1"/>
              <a:t>adipiscing</a:t>
            </a:r>
            <a:r>
              <a:rPr lang="en-US" sz="2400" b="0" dirty="0"/>
              <a:t> </a:t>
            </a:r>
            <a:r>
              <a:rPr lang="en-US" sz="2400" b="0" dirty="0" err="1"/>
              <a:t>elit</a:t>
            </a:r>
            <a:r>
              <a:rPr lang="en-US" sz="2400" b="0" dirty="0"/>
              <a:t>, </a:t>
            </a:r>
            <a:r>
              <a:rPr lang="en-US" sz="2400" b="0" dirty="0" err="1"/>
              <a:t>sed</a:t>
            </a:r>
            <a:r>
              <a:rPr lang="en-US" sz="2400" b="0" dirty="0"/>
              <a:t> do </a:t>
            </a:r>
            <a:r>
              <a:rPr lang="en-US" sz="2400" b="0" dirty="0" err="1"/>
              <a:t>eiusmod</a:t>
            </a:r>
            <a:r>
              <a:rPr lang="en-US" sz="2400" b="0" dirty="0"/>
              <a:t> </a:t>
            </a:r>
            <a:r>
              <a:rPr lang="en-US" sz="2400" b="0" dirty="0" err="1"/>
              <a:t>tempor</a:t>
            </a:r>
            <a:r>
              <a:rPr lang="en-US" sz="2400" b="0" dirty="0"/>
              <a:t> </a:t>
            </a:r>
            <a:r>
              <a:rPr lang="en-US" sz="2400" b="0" dirty="0" err="1"/>
              <a:t>incididunt</a:t>
            </a:r>
            <a:r>
              <a:rPr lang="en-US" sz="2400" b="0" dirty="0"/>
              <a:t> </a:t>
            </a:r>
            <a:r>
              <a:rPr lang="en-US" sz="2400" b="0" dirty="0" err="1"/>
              <a:t>ut</a:t>
            </a:r>
            <a:r>
              <a:rPr lang="en-US" sz="2400" b="0" dirty="0"/>
              <a:t> </a:t>
            </a:r>
            <a:r>
              <a:rPr lang="en-US" sz="2400" b="0" dirty="0" err="1"/>
              <a:t>labore</a:t>
            </a:r>
            <a:r>
              <a:rPr lang="en-US" sz="2400" b="0" dirty="0"/>
              <a:t> et dolore magna </a:t>
            </a:r>
            <a:r>
              <a:rPr lang="en-US" sz="2400" b="0" dirty="0" err="1"/>
              <a:t>aliqua</a:t>
            </a:r>
            <a:r>
              <a:rPr lang="en-US" sz="2400" b="0" dirty="0"/>
              <a:t>. Ut </a:t>
            </a:r>
            <a:r>
              <a:rPr lang="en-US" sz="2400" b="0" dirty="0" err="1"/>
              <a:t>enim</a:t>
            </a:r>
            <a:r>
              <a:rPr lang="en-US" sz="2400" b="0" dirty="0"/>
              <a:t> ad minim </a:t>
            </a:r>
            <a:r>
              <a:rPr lang="en-US" sz="2400" b="0" dirty="0" err="1"/>
              <a:t>veniam</a:t>
            </a:r>
            <a:r>
              <a:rPr lang="en-US" sz="2400" b="0" dirty="0"/>
              <a:t>,</a:t>
            </a:r>
          </a:p>
          <a:p>
            <a:pPr algn="l">
              <a:defRPr sz="2400" b="0">
                <a:solidFill>
                  <a:srgbClr val="A9A9A9"/>
                </a:solidFill>
              </a:defRPr>
            </a:pPr>
            <a:endParaRPr dirty="0"/>
          </a:p>
          <a:p>
            <a:pPr algn="l">
              <a:defRPr sz="2400" b="0">
                <a:solidFill>
                  <a:srgbClr val="A9A9A9"/>
                </a:solidFill>
              </a:defRPr>
            </a:pPr>
            <a:endParaRPr dirty="0"/>
          </a:p>
        </p:txBody>
      </p:sp>
      <p:sp>
        <p:nvSpPr>
          <p:cNvPr id="31" name="Add similar show’s description here.">
            <a:extLst>
              <a:ext uri="{FF2B5EF4-FFF2-40B4-BE49-F238E27FC236}">
                <a16:creationId xmlns:a16="http://schemas.microsoft.com/office/drawing/2014/main" id="{E0748BD3-FE44-EC46-9054-801D1A513995}"/>
              </a:ext>
            </a:extLst>
          </p:cNvPr>
          <p:cNvSpPr txBox="1"/>
          <p:nvPr/>
        </p:nvSpPr>
        <p:spPr>
          <a:xfrm>
            <a:off x="12424922" y="8477565"/>
            <a:ext cx="4757025" cy="3468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2400" b="0">
                <a:solidFill>
                  <a:srgbClr val="A9A9A9"/>
                </a:solidFill>
              </a:defRPr>
            </a:pPr>
            <a:r>
              <a:rPr dirty="0"/>
              <a:t>Add similar show’s description here.</a:t>
            </a:r>
            <a:endParaRPr lang="en-US" dirty="0"/>
          </a:p>
          <a:p>
            <a:pPr algn="l">
              <a:defRPr sz="2400" b="0">
                <a:solidFill>
                  <a:srgbClr val="A9A9A9"/>
                </a:solidFill>
              </a:defRPr>
            </a:pPr>
            <a:r>
              <a:rPr lang="en-US" sz="2400" b="0" dirty="0"/>
              <a:t>Lorem ipsum dolor sit </a:t>
            </a:r>
            <a:r>
              <a:rPr lang="en-US" sz="2400" b="0" dirty="0" err="1"/>
              <a:t>amet</a:t>
            </a:r>
            <a:r>
              <a:rPr lang="en-US" sz="2400" b="0" dirty="0"/>
              <a:t>, </a:t>
            </a:r>
            <a:r>
              <a:rPr lang="en-US" sz="2400" b="0" dirty="0" err="1"/>
              <a:t>consectetur</a:t>
            </a:r>
            <a:r>
              <a:rPr lang="en-US" sz="2400" b="0" dirty="0"/>
              <a:t> </a:t>
            </a:r>
            <a:r>
              <a:rPr lang="en-US" sz="2400" b="0" dirty="0" err="1"/>
              <a:t>adipiscing</a:t>
            </a:r>
            <a:r>
              <a:rPr lang="en-US" sz="2400" b="0" dirty="0"/>
              <a:t> </a:t>
            </a:r>
            <a:r>
              <a:rPr lang="en-US" sz="2400" b="0" dirty="0" err="1"/>
              <a:t>elit</a:t>
            </a:r>
            <a:r>
              <a:rPr lang="en-US" sz="2400" b="0" dirty="0"/>
              <a:t>, </a:t>
            </a:r>
            <a:r>
              <a:rPr lang="en-US" sz="2400" b="0" dirty="0" err="1"/>
              <a:t>sed</a:t>
            </a:r>
            <a:r>
              <a:rPr lang="en-US" sz="2400" b="0" dirty="0"/>
              <a:t> do </a:t>
            </a:r>
            <a:r>
              <a:rPr lang="en-US" sz="2400" b="0" dirty="0" err="1"/>
              <a:t>eiusmod</a:t>
            </a:r>
            <a:r>
              <a:rPr lang="en-US" sz="2400" b="0" dirty="0"/>
              <a:t> </a:t>
            </a:r>
            <a:r>
              <a:rPr lang="en-US" sz="2400" b="0" dirty="0" err="1"/>
              <a:t>tempor</a:t>
            </a:r>
            <a:r>
              <a:rPr lang="en-US" sz="2400" b="0" dirty="0"/>
              <a:t> </a:t>
            </a:r>
            <a:r>
              <a:rPr lang="en-US" sz="2400" b="0" dirty="0" err="1"/>
              <a:t>incididunt</a:t>
            </a:r>
            <a:r>
              <a:rPr lang="en-US" sz="2400" b="0" dirty="0"/>
              <a:t> </a:t>
            </a:r>
            <a:r>
              <a:rPr lang="en-US" sz="2400" b="0" dirty="0" err="1"/>
              <a:t>ut</a:t>
            </a:r>
            <a:r>
              <a:rPr lang="en-US" sz="2400" b="0" dirty="0"/>
              <a:t> </a:t>
            </a:r>
            <a:r>
              <a:rPr lang="en-US" sz="2400" b="0" dirty="0" err="1"/>
              <a:t>labore</a:t>
            </a:r>
            <a:r>
              <a:rPr lang="en-US" sz="2400" b="0" dirty="0"/>
              <a:t> et dolore magna </a:t>
            </a:r>
            <a:r>
              <a:rPr lang="en-US" sz="2400" b="0" dirty="0" err="1"/>
              <a:t>aliqua</a:t>
            </a:r>
            <a:r>
              <a:rPr lang="en-US" sz="2400" b="0" dirty="0"/>
              <a:t>. Ut </a:t>
            </a:r>
            <a:r>
              <a:rPr lang="en-US" sz="2400" b="0" dirty="0" err="1"/>
              <a:t>enim</a:t>
            </a:r>
            <a:r>
              <a:rPr lang="en-US" sz="2400" b="0" dirty="0"/>
              <a:t> ad minim </a:t>
            </a:r>
            <a:r>
              <a:rPr lang="en-US" sz="2400" b="0" dirty="0" err="1"/>
              <a:t>veniam</a:t>
            </a:r>
            <a:r>
              <a:rPr lang="en-US" sz="2400" b="0" dirty="0"/>
              <a:t>,</a:t>
            </a:r>
          </a:p>
          <a:p>
            <a:pPr algn="l">
              <a:defRPr sz="2400" b="0">
                <a:solidFill>
                  <a:srgbClr val="A9A9A9"/>
                </a:solidFill>
              </a:defRPr>
            </a:pPr>
            <a:endParaRPr dirty="0"/>
          </a:p>
          <a:p>
            <a:pPr algn="l">
              <a:defRPr sz="2400" b="0">
                <a:solidFill>
                  <a:srgbClr val="A9A9A9"/>
                </a:solidFill>
              </a:defRPr>
            </a:pPr>
            <a:endParaRPr dirty="0"/>
          </a:p>
        </p:txBody>
      </p:sp>
      <p:sp>
        <p:nvSpPr>
          <p:cNvPr id="32" name="Add similar show’s description here.">
            <a:extLst>
              <a:ext uri="{FF2B5EF4-FFF2-40B4-BE49-F238E27FC236}">
                <a16:creationId xmlns:a16="http://schemas.microsoft.com/office/drawing/2014/main" id="{2385905D-438A-6C4E-9C16-42F1F6E2B7F4}"/>
              </a:ext>
            </a:extLst>
          </p:cNvPr>
          <p:cNvSpPr txBox="1"/>
          <p:nvPr/>
        </p:nvSpPr>
        <p:spPr>
          <a:xfrm>
            <a:off x="18305352" y="8477565"/>
            <a:ext cx="4757025" cy="34682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2400" b="0">
                <a:solidFill>
                  <a:srgbClr val="A9A9A9"/>
                </a:solidFill>
              </a:defRPr>
            </a:pPr>
            <a:r>
              <a:rPr dirty="0"/>
              <a:t>Add similar show’s description here.</a:t>
            </a:r>
            <a:endParaRPr lang="en-US" dirty="0"/>
          </a:p>
          <a:p>
            <a:pPr algn="l">
              <a:defRPr sz="2400" b="0">
                <a:solidFill>
                  <a:srgbClr val="A9A9A9"/>
                </a:solidFill>
              </a:defRPr>
            </a:pPr>
            <a:r>
              <a:rPr lang="en-US" sz="2400" b="0" dirty="0"/>
              <a:t>Lorem ipsum dolor sit </a:t>
            </a:r>
            <a:r>
              <a:rPr lang="en-US" sz="2400" b="0" dirty="0" err="1"/>
              <a:t>amet</a:t>
            </a:r>
            <a:r>
              <a:rPr lang="en-US" sz="2400" b="0" dirty="0"/>
              <a:t>, </a:t>
            </a:r>
            <a:r>
              <a:rPr lang="en-US" sz="2400" b="0" dirty="0" err="1"/>
              <a:t>consectetur</a:t>
            </a:r>
            <a:r>
              <a:rPr lang="en-US" sz="2400" b="0" dirty="0"/>
              <a:t> </a:t>
            </a:r>
            <a:r>
              <a:rPr lang="en-US" sz="2400" b="0" dirty="0" err="1"/>
              <a:t>adipiscing</a:t>
            </a:r>
            <a:r>
              <a:rPr lang="en-US" sz="2400" b="0" dirty="0"/>
              <a:t> </a:t>
            </a:r>
            <a:r>
              <a:rPr lang="en-US" sz="2400" b="0" dirty="0" err="1"/>
              <a:t>elit</a:t>
            </a:r>
            <a:r>
              <a:rPr lang="en-US" sz="2400" b="0" dirty="0"/>
              <a:t>, </a:t>
            </a:r>
            <a:r>
              <a:rPr lang="en-US" sz="2400" b="0" dirty="0" err="1"/>
              <a:t>sed</a:t>
            </a:r>
            <a:r>
              <a:rPr lang="en-US" sz="2400" b="0" dirty="0"/>
              <a:t> do </a:t>
            </a:r>
            <a:r>
              <a:rPr lang="en-US" sz="2400" b="0" dirty="0" err="1"/>
              <a:t>eiusmod</a:t>
            </a:r>
            <a:r>
              <a:rPr lang="en-US" sz="2400" b="0" dirty="0"/>
              <a:t> </a:t>
            </a:r>
            <a:r>
              <a:rPr lang="en-US" sz="2400" b="0" dirty="0" err="1"/>
              <a:t>tempor</a:t>
            </a:r>
            <a:r>
              <a:rPr lang="en-US" sz="2400" b="0" dirty="0"/>
              <a:t> </a:t>
            </a:r>
            <a:r>
              <a:rPr lang="en-US" sz="2400" b="0" dirty="0" err="1"/>
              <a:t>incididunt</a:t>
            </a:r>
            <a:r>
              <a:rPr lang="en-US" sz="2400" b="0" dirty="0"/>
              <a:t> </a:t>
            </a:r>
            <a:r>
              <a:rPr lang="en-US" sz="2400" b="0" dirty="0" err="1"/>
              <a:t>ut</a:t>
            </a:r>
            <a:r>
              <a:rPr lang="en-US" sz="2400" b="0" dirty="0"/>
              <a:t> </a:t>
            </a:r>
            <a:r>
              <a:rPr lang="en-US" sz="2400" b="0" dirty="0" err="1"/>
              <a:t>labore</a:t>
            </a:r>
            <a:r>
              <a:rPr lang="en-US" sz="2400" b="0" dirty="0"/>
              <a:t> et dolore magna </a:t>
            </a:r>
            <a:r>
              <a:rPr lang="en-US" sz="2400" b="0" dirty="0" err="1"/>
              <a:t>aliqua</a:t>
            </a:r>
            <a:r>
              <a:rPr lang="en-US" sz="2400" b="0" dirty="0"/>
              <a:t>. Ut </a:t>
            </a:r>
            <a:r>
              <a:rPr lang="en-US" sz="2400" b="0" dirty="0" err="1"/>
              <a:t>enim</a:t>
            </a:r>
            <a:r>
              <a:rPr lang="en-US" sz="2400" b="0" dirty="0"/>
              <a:t> ad minim </a:t>
            </a:r>
            <a:r>
              <a:rPr lang="en-US" sz="2400" b="0" dirty="0" err="1"/>
              <a:t>veniam</a:t>
            </a:r>
            <a:r>
              <a:rPr lang="en-US" sz="2400" b="0" dirty="0"/>
              <a:t>,</a:t>
            </a:r>
          </a:p>
          <a:p>
            <a:pPr algn="l">
              <a:defRPr sz="2400" b="0">
                <a:solidFill>
                  <a:srgbClr val="A9A9A9"/>
                </a:solidFill>
              </a:defRPr>
            </a:pPr>
            <a:endParaRPr dirty="0"/>
          </a:p>
          <a:p>
            <a:pPr algn="l">
              <a:defRPr sz="2400" b="0">
                <a:solidFill>
                  <a:srgbClr val="A9A9A9"/>
                </a:solidFill>
              </a:defRPr>
            </a:pPr>
            <a:endParaRPr dirty="0"/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Rectangle"/>
          <p:cNvSpPr/>
          <p:nvPr/>
        </p:nvSpPr>
        <p:spPr>
          <a:xfrm>
            <a:off x="-39688" y="-116614"/>
            <a:ext cx="24463376" cy="1662114"/>
          </a:xfrm>
          <a:prstGeom prst="rect">
            <a:avLst/>
          </a:prstGeom>
          <a:solidFill>
            <a:srgbClr val="000000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pic>
        <p:nvPicPr>
          <p:cNvPr id="230" name="6iPxHxSEdi0wPvkiJBpRSoX56Kcvk4u6KdHEB2jEVfIcmPCu_wZW8LilRKB6VK9r4sijWRFtcSOubZMO27gFUGegPd8YwR42o-iO1PyY3rR6vFipd5sKYzIswKqulRazqPvBxcW-_24.png" descr="6iPxHxSEdi0wPvkiJBpRSoX56Kcvk4u6KdHEB2jEVfIcmPCu_wZW8LilRKB6VK9r4sijWRFtcSOubZMO27gFUGegPd8YwR42o-iO1PyY3rR6vFipd5sKYzIswKqulRazqPvBxcW-_24.png"/>
          <p:cNvPicPr>
            <a:picLocks noChangeAspect="1"/>
          </p:cNvPicPr>
          <p:nvPr/>
        </p:nvPicPr>
        <p:blipFill>
          <a:blip r:embed="rId3">
            <a:extLst/>
          </a:blip>
          <a:srcRect t="33641" b="33641"/>
          <a:stretch>
            <a:fillRect/>
          </a:stretch>
        </p:blipFill>
        <p:spPr>
          <a:xfrm>
            <a:off x="-15875" y="173701"/>
            <a:ext cx="4324267" cy="1414730"/>
          </a:xfrm>
          <a:prstGeom prst="rect">
            <a:avLst/>
          </a:prstGeom>
          <a:ln w="12700">
            <a:miter lim="400000"/>
          </a:ln>
        </p:spPr>
      </p:pic>
      <p:sp>
        <p:nvSpPr>
          <p:cNvPr id="231" name="OVERVIEW          EPISODES          TRAILERS &amp; MORE          MORE LIKE THIS          DETAILS"/>
          <p:cNvSpPr txBox="1"/>
          <p:nvPr/>
        </p:nvSpPr>
        <p:spPr>
          <a:xfrm>
            <a:off x="1917158" y="12730894"/>
            <a:ext cx="20549683" cy="6367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r>
              <a:rPr u="sng" dirty="0">
                <a:solidFill>
                  <a:schemeClr val="tx1"/>
                </a:solidFill>
                <a:hlinkClick r:id="rId4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OVERVIEW</a:t>
            </a:r>
            <a:r>
              <a:rPr dirty="0">
                <a:solidFill>
                  <a:schemeClr val="tx1"/>
                </a:solidFill>
              </a:rPr>
              <a:t>          </a:t>
            </a:r>
            <a:r>
              <a:rPr u="sng" dirty="0">
                <a:solidFill>
                  <a:schemeClr val="tx1"/>
                </a:solidFill>
                <a:hlinkClick r:id="rId5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EPISODES</a:t>
            </a:r>
            <a:r>
              <a:rPr dirty="0">
                <a:solidFill>
                  <a:schemeClr val="tx1"/>
                </a:solidFill>
              </a:rPr>
              <a:t>          </a:t>
            </a:r>
            <a:r>
              <a:rPr u="sng" dirty="0">
                <a:solidFill>
                  <a:schemeClr val="tx1"/>
                </a:solidFill>
                <a:hlinkClick r:id="rId6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TRAILERS &amp; MORE</a:t>
            </a:r>
            <a:r>
              <a:rPr dirty="0">
                <a:solidFill>
                  <a:schemeClr val="tx1"/>
                </a:solidFill>
              </a:rPr>
              <a:t>          </a:t>
            </a:r>
            <a:r>
              <a:rPr u="sng" dirty="0">
                <a:solidFill>
                  <a:schemeClr val="tx1"/>
                </a:solidFill>
                <a:hlinkClick r:id="rId7" action="ppaction://hlinksldjump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MORE LIKE THIS</a:t>
            </a:r>
            <a:r>
              <a:rPr dirty="0">
                <a:solidFill>
                  <a:schemeClr val="tx1"/>
                </a:solidFill>
              </a:rPr>
              <a:t>          DETAILS   </a:t>
            </a:r>
          </a:p>
        </p:txBody>
      </p:sp>
      <p:sp>
        <p:nvSpPr>
          <p:cNvPr id="232" name="Cast"/>
          <p:cNvSpPr txBox="1"/>
          <p:nvPr/>
        </p:nvSpPr>
        <p:spPr>
          <a:xfrm>
            <a:off x="2024945" y="4314536"/>
            <a:ext cx="6111870" cy="89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5000">
                <a:solidFill>
                  <a:srgbClr val="A9A9A9"/>
                </a:solidFill>
              </a:defRPr>
            </a:lvl1pPr>
          </a:lstStyle>
          <a:p>
            <a:r>
              <a:t>Cast</a:t>
            </a:r>
          </a:p>
        </p:txBody>
      </p:sp>
      <p:sp>
        <p:nvSpPr>
          <p:cNvPr id="233" name="Character 1…"/>
          <p:cNvSpPr txBox="1"/>
          <p:nvPr/>
        </p:nvSpPr>
        <p:spPr>
          <a:xfrm>
            <a:off x="2022920" y="5312986"/>
            <a:ext cx="6115919" cy="469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5000" b="0"/>
            </a:pPr>
            <a:r>
              <a:rPr dirty="0"/>
              <a:t>Character 1</a:t>
            </a:r>
          </a:p>
          <a:p>
            <a:pPr algn="l">
              <a:defRPr sz="5000" b="0"/>
            </a:pPr>
            <a:r>
              <a:rPr dirty="0"/>
              <a:t>Character 2</a:t>
            </a:r>
          </a:p>
          <a:p>
            <a:pPr algn="l">
              <a:defRPr sz="5000" b="0"/>
            </a:pPr>
            <a:r>
              <a:rPr dirty="0"/>
              <a:t>Character 3</a:t>
            </a:r>
          </a:p>
          <a:p>
            <a:pPr algn="l">
              <a:defRPr sz="5000" b="0"/>
            </a:pPr>
            <a:r>
              <a:rPr dirty="0"/>
              <a:t>etc.</a:t>
            </a:r>
          </a:p>
          <a:p>
            <a:pPr algn="l">
              <a:defRPr sz="5000" b="0">
                <a:solidFill>
                  <a:srgbClr val="A9A9A9"/>
                </a:solidFill>
              </a:defRPr>
            </a:pPr>
            <a:endParaRPr dirty="0"/>
          </a:p>
        </p:txBody>
      </p:sp>
      <p:sp>
        <p:nvSpPr>
          <p:cNvPr id="234" name="Line"/>
          <p:cNvSpPr/>
          <p:nvPr/>
        </p:nvSpPr>
        <p:spPr>
          <a:xfrm>
            <a:off x="18774925" y="13422312"/>
            <a:ext cx="2594501" cy="1"/>
          </a:xfrm>
          <a:prstGeom prst="line">
            <a:avLst/>
          </a:prstGeom>
          <a:ln w="101600">
            <a:solidFill>
              <a:schemeClr val="accent5"/>
            </a:solidFill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5" name="TITLE"/>
          <p:cNvSpPr txBox="1"/>
          <p:nvPr/>
        </p:nvSpPr>
        <p:spPr>
          <a:xfrm>
            <a:off x="398183" y="1846087"/>
            <a:ext cx="2537384" cy="11719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wrap="none" lIns="71437" tIns="71437" rIns="71437" bIns="71437" anchor="ctr">
            <a:spAutoFit/>
          </a:bodyPr>
          <a:lstStyle>
            <a:lvl1pPr>
              <a:defRPr sz="6800"/>
            </a:lvl1pPr>
          </a:lstStyle>
          <a:p>
            <a:r>
              <a:t>TITLE</a:t>
            </a:r>
          </a:p>
        </p:txBody>
      </p:sp>
      <p:sp>
        <p:nvSpPr>
          <p:cNvPr id="236" name="Home     TV Shows     Movies     Recently Added     My List"/>
          <p:cNvSpPr txBox="1"/>
          <p:nvPr/>
        </p:nvSpPr>
        <p:spPr>
          <a:xfrm>
            <a:off x="4687345" y="574082"/>
            <a:ext cx="11090075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r>
              <a:t>Home     TV Shows     Movies     Recently Added     My List</a:t>
            </a:r>
          </a:p>
        </p:txBody>
      </p:sp>
      <p:sp>
        <p:nvSpPr>
          <p:cNvPr id="237" name="Search"/>
          <p:cNvSpPr/>
          <p:nvPr/>
        </p:nvSpPr>
        <p:spPr>
          <a:xfrm>
            <a:off x="18183300" y="629963"/>
            <a:ext cx="428594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0400" h="21502" extrusionOk="0">
                <a:moveTo>
                  <a:pt x="7928" y="4"/>
                </a:moveTo>
                <a:cubicBezTo>
                  <a:pt x="6343" y="54"/>
                  <a:pt x="4758" y="513"/>
                  <a:pt x="3383" y="1414"/>
                </a:cubicBezTo>
                <a:cubicBezTo>
                  <a:pt x="-286" y="3816"/>
                  <a:pt x="-1098" y="8454"/>
                  <a:pt x="1573" y="11753"/>
                </a:cubicBezTo>
                <a:cubicBezTo>
                  <a:pt x="3866" y="14587"/>
                  <a:pt x="8102" y="15587"/>
                  <a:pt x="11645" y="14130"/>
                </a:cubicBezTo>
                <a:lnTo>
                  <a:pt x="11895" y="14028"/>
                </a:lnTo>
                <a:lnTo>
                  <a:pt x="12039" y="14238"/>
                </a:lnTo>
                <a:cubicBezTo>
                  <a:pt x="12051" y="14256"/>
                  <a:pt x="12060" y="14269"/>
                  <a:pt x="12071" y="14282"/>
                </a:cubicBezTo>
                <a:lnTo>
                  <a:pt x="17686" y="21218"/>
                </a:lnTo>
                <a:cubicBezTo>
                  <a:pt x="17806" y="21366"/>
                  <a:pt x="17984" y="21464"/>
                  <a:pt x="18188" y="21493"/>
                </a:cubicBezTo>
                <a:cubicBezTo>
                  <a:pt x="18392" y="21522"/>
                  <a:pt x="18597" y="21479"/>
                  <a:pt x="18762" y="21371"/>
                </a:cubicBezTo>
                <a:lnTo>
                  <a:pt x="20082" y="20505"/>
                </a:lnTo>
                <a:cubicBezTo>
                  <a:pt x="20425" y="20281"/>
                  <a:pt x="20502" y="19847"/>
                  <a:pt x="20252" y="19538"/>
                </a:cubicBezTo>
                <a:lnTo>
                  <a:pt x="14637" y="12602"/>
                </a:lnTo>
                <a:cubicBezTo>
                  <a:pt x="14613" y="12572"/>
                  <a:pt x="14586" y="12546"/>
                  <a:pt x="14559" y="12521"/>
                </a:cubicBezTo>
                <a:lnTo>
                  <a:pt x="14359" y="12340"/>
                </a:lnTo>
                <a:lnTo>
                  <a:pt x="14540" y="12143"/>
                </a:lnTo>
                <a:cubicBezTo>
                  <a:pt x="16964" y="9533"/>
                  <a:pt x="17103" y="5790"/>
                  <a:pt x="14878" y="3042"/>
                </a:cubicBezTo>
                <a:cubicBezTo>
                  <a:pt x="13209" y="980"/>
                  <a:pt x="10569" y="-78"/>
                  <a:pt x="7928" y="4"/>
                </a:cubicBezTo>
                <a:close/>
                <a:moveTo>
                  <a:pt x="7952" y="1548"/>
                </a:moveTo>
                <a:cubicBezTo>
                  <a:pt x="8377" y="1533"/>
                  <a:pt x="8807" y="1556"/>
                  <a:pt x="9237" y="1617"/>
                </a:cubicBezTo>
                <a:cubicBezTo>
                  <a:pt x="10956" y="1861"/>
                  <a:pt x="12466" y="2690"/>
                  <a:pt x="13488" y="3952"/>
                </a:cubicBezTo>
                <a:cubicBezTo>
                  <a:pt x="15601" y="6562"/>
                  <a:pt x="14959" y="10231"/>
                  <a:pt x="12058" y="12131"/>
                </a:cubicBezTo>
                <a:cubicBezTo>
                  <a:pt x="10904" y="12887"/>
                  <a:pt x="9563" y="13250"/>
                  <a:pt x="8234" y="13250"/>
                </a:cubicBezTo>
                <a:cubicBezTo>
                  <a:pt x="6221" y="13250"/>
                  <a:pt x="4235" y="12415"/>
                  <a:pt x="2963" y="10843"/>
                </a:cubicBezTo>
                <a:cubicBezTo>
                  <a:pt x="850" y="8233"/>
                  <a:pt x="1491" y="4565"/>
                  <a:pt x="4393" y="2665"/>
                </a:cubicBezTo>
                <a:cubicBezTo>
                  <a:pt x="5446" y="1976"/>
                  <a:pt x="6677" y="1593"/>
                  <a:pt x="7952" y="1548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38" name="KIDS     DVD"/>
          <p:cNvSpPr txBox="1"/>
          <p:nvPr/>
        </p:nvSpPr>
        <p:spPr>
          <a:xfrm>
            <a:off x="19029548" y="574082"/>
            <a:ext cx="2594501" cy="61409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b="0"/>
            </a:lvl1pPr>
          </a:lstStyle>
          <a:p>
            <a:r>
              <a:t>KIDS     DVD</a:t>
            </a:r>
          </a:p>
        </p:txBody>
      </p:sp>
      <p:sp>
        <p:nvSpPr>
          <p:cNvPr id="239" name="Bell"/>
          <p:cNvSpPr/>
          <p:nvPr/>
        </p:nvSpPr>
        <p:spPr>
          <a:xfrm>
            <a:off x="21924491" y="629963"/>
            <a:ext cx="497292" cy="502335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9703" y="0"/>
                </a:moveTo>
                <a:cubicBezTo>
                  <a:pt x="9575" y="0"/>
                  <a:pt x="9470" y="104"/>
                  <a:pt x="9470" y="231"/>
                </a:cubicBezTo>
                <a:lnTo>
                  <a:pt x="9470" y="1411"/>
                </a:lnTo>
                <a:cubicBezTo>
                  <a:pt x="7726" y="1796"/>
                  <a:pt x="4885" y="3013"/>
                  <a:pt x="4885" y="6864"/>
                </a:cubicBezTo>
                <a:cubicBezTo>
                  <a:pt x="4875" y="6874"/>
                  <a:pt x="4657" y="13994"/>
                  <a:pt x="1736" y="16276"/>
                </a:cubicBezTo>
                <a:cubicBezTo>
                  <a:pt x="1736" y="16276"/>
                  <a:pt x="683" y="17224"/>
                  <a:pt x="0" y="17750"/>
                </a:cubicBezTo>
                <a:lnTo>
                  <a:pt x="0" y="19776"/>
                </a:lnTo>
                <a:lnTo>
                  <a:pt x="8958" y="19776"/>
                </a:lnTo>
                <a:cubicBezTo>
                  <a:pt x="8958" y="20783"/>
                  <a:pt x="9783" y="21600"/>
                  <a:pt x="10800" y="21600"/>
                </a:cubicBezTo>
                <a:cubicBezTo>
                  <a:pt x="11817" y="21600"/>
                  <a:pt x="12642" y="20783"/>
                  <a:pt x="12642" y="19776"/>
                </a:cubicBezTo>
                <a:lnTo>
                  <a:pt x="21600" y="19776"/>
                </a:lnTo>
                <a:lnTo>
                  <a:pt x="21600" y="17750"/>
                </a:lnTo>
                <a:cubicBezTo>
                  <a:pt x="20918" y="17224"/>
                  <a:pt x="19864" y="16276"/>
                  <a:pt x="19864" y="16276"/>
                </a:cubicBezTo>
                <a:cubicBezTo>
                  <a:pt x="16943" y="13994"/>
                  <a:pt x="16725" y="6874"/>
                  <a:pt x="16715" y="6864"/>
                </a:cubicBezTo>
                <a:cubicBezTo>
                  <a:pt x="16715" y="3013"/>
                  <a:pt x="13874" y="1796"/>
                  <a:pt x="12130" y="1411"/>
                </a:cubicBezTo>
                <a:lnTo>
                  <a:pt x="12130" y="231"/>
                </a:lnTo>
                <a:cubicBezTo>
                  <a:pt x="12130" y="104"/>
                  <a:pt x="12025" y="0"/>
                  <a:pt x="11897" y="0"/>
                </a:cubicBezTo>
                <a:lnTo>
                  <a:pt x="9703" y="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sp>
        <p:nvSpPr>
          <p:cNvPr id="240" name="Triangle"/>
          <p:cNvSpPr/>
          <p:nvPr/>
        </p:nvSpPr>
        <p:spPr>
          <a:xfrm rot="18900000">
            <a:off x="23851274" y="673536"/>
            <a:ext cx="243213" cy="243213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71437" tIns="71437" rIns="71437" bIns="71437" anchor="ctr"/>
          <a:lstStyle/>
          <a:p>
            <a:pPr>
              <a:defRPr sz="3000" b="0">
                <a:solidFill>
                  <a:srgbClr val="000000"/>
                </a:solidFill>
                <a:latin typeface="+mn-lt"/>
                <a:ea typeface="+mn-ea"/>
                <a:cs typeface="+mn-cs"/>
                <a:sym typeface="Helvetica Neue Medium"/>
              </a:defRPr>
            </a:pPr>
            <a:endParaRPr/>
          </a:p>
        </p:txBody>
      </p:sp>
      <p:grpSp>
        <p:nvGrpSpPr>
          <p:cNvPr id="243" name="Group"/>
          <p:cNvGrpSpPr/>
          <p:nvPr/>
        </p:nvGrpSpPr>
        <p:grpSpPr>
          <a:xfrm>
            <a:off x="22722225" y="492937"/>
            <a:ext cx="962308" cy="776388"/>
            <a:chOff x="0" y="0"/>
            <a:chExt cx="962307" cy="776386"/>
          </a:xfrm>
        </p:grpSpPr>
        <p:sp>
          <p:nvSpPr>
            <p:cNvPr id="241" name="Rectangle"/>
            <p:cNvSpPr/>
            <p:nvPr/>
          </p:nvSpPr>
          <p:spPr>
            <a:xfrm>
              <a:off x="0" y="0"/>
              <a:ext cx="962308" cy="776387"/>
            </a:xfrm>
            <a:prstGeom prst="rect">
              <a:avLst/>
            </a:prstGeom>
            <a:solidFill>
              <a:schemeClr val="accent1">
                <a:lumOff val="13529"/>
              </a:schemeClr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  <p:sp>
          <p:nvSpPr>
            <p:cNvPr id="242" name="Head with Shoulders"/>
            <p:cNvSpPr/>
            <p:nvPr/>
          </p:nvSpPr>
          <p:spPr>
            <a:xfrm>
              <a:off x="0" y="0"/>
              <a:ext cx="896132" cy="776387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0801" y="0"/>
                  </a:moveTo>
                  <a:cubicBezTo>
                    <a:pt x="8419" y="0"/>
                    <a:pt x="7041" y="1374"/>
                    <a:pt x="6553" y="3337"/>
                  </a:cubicBezTo>
                  <a:cubicBezTo>
                    <a:pt x="6322" y="4269"/>
                    <a:pt x="6312" y="5365"/>
                    <a:pt x="6383" y="6556"/>
                  </a:cubicBezTo>
                  <a:cubicBezTo>
                    <a:pt x="6251" y="6550"/>
                    <a:pt x="6103" y="6550"/>
                    <a:pt x="5944" y="6556"/>
                  </a:cubicBezTo>
                  <a:cubicBezTo>
                    <a:pt x="5170" y="6600"/>
                    <a:pt x="5740" y="8660"/>
                    <a:pt x="6261" y="9870"/>
                  </a:cubicBezTo>
                  <a:cubicBezTo>
                    <a:pt x="6371" y="10117"/>
                    <a:pt x="6602" y="10060"/>
                    <a:pt x="6700" y="10028"/>
                  </a:cubicBezTo>
                  <a:cubicBezTo>
                    <a:pt x="6898" y="12074"/>
                    <a:pt x="7173" y="12688"/>
                    <a:pt x="7865" y="13587"/>
                  </a:cubicBezTo>
                  <a:lnTo>
                    <a:pt x="7853" y="14563"/>
                  </a:lnTo>
                  <a:cubicBezTo>
                    <a:pt x="7836" y="15893"/>
                    <a:pt x="7177" y="16995"/>
                    <a:pt x="6102" y="17704"/>
                  </a:cubicBezTo>
                  <a:cubicBezTo>
                    <a:pt x="6014" y="17761"/>
                    <a:pt x="5927" y="17818"/>
                    <a:pt x="5839" y="17863"/>
                  </a:cubicBezTo>
                  <a:cubicBezTo>
                    <a:pt x="5335" y="18148"/>
                    <a:pt x="4780" y="18293"/>
                    <a:pt x="4221" y="18318"/>
                  </a:cubicBezTo>
                  <a:cubicBezTo>
                    <a:pt x="1630" y="18457"/>
                    <a:pt x="779" y="19820"/>
                    <a:pt x="0" y="21600"/>
                  </a:cubicBezTo>
                  <a:lnTo>
                    <a:pt x="10801" y="21600"/>
                  </a:lnTo>
                  <a:lnTo>
                    <a:pt x="21600" y="21600"/>
                  </a:lnTo>
                  <a:cubicBezTo>
                    <a:pt x="20821" y="19820"/>
                    <a:pt x="19970" y="18457"/>
                    <a:pt x="17379" y="18318"/>
                  </a:cubicBezTo>
                  <a:cubicBezTo>
                    <a:pt x="16820" y="18286"/>
                    <a:pt x="16260" y="18148"/>
                    <a:pt x="15761" y="17863"/>
                  </a:cubicBezTo>
                  <a:cubicBezTo>
                    <a:pt x="15678" y="17812"/>
                    <a:pt x="15591" y="17761"/>
                    <a:pt x="15498" y="17704"/>
                  </a:cubicBezTo>
                  <a:cubicBezTo>
                    <a:pt x="14423" y="16995"/>
                    <a:pt x="13758" y="15893"/>
                    <a:pt x="13747" y="14563"/>
                  </a:cubicBezTo>
                  <a:lnTo>
                    <a:pt x="13737" y="13587"/>
                  </a:lnTo>
                  <a:cubicBezTo>
                    <a:pt x="14428" y="12688"/>
                    <a:pt x="14697" y="12074"/>
                    <a:pt x="14900" y="10028"/>
                  </a:cubicBezTo>
                  <a:cubicBezTo>
                    <a:pt x="14993" y="10066"/>
                    <a:pt x="15229" y="10123"/>
                    <a:pt x="15339" y="9870"/>
                  </a:cubicBezTo>
                  <a:cubicBezTo>
                    <a:pt x="15865" y="8660"/>
                    <a:pt x="16431" y="6600"/>
                    <a:pt x="15658" y="6556"/>
                  </a:cubicBezTo>
                  <a:cubicBezTo>
                    <a:pt x="15498" y="6550"/>
                    <a:pt x="15350" y="6543"/>
                    <a:pt x="15219" y="6556"/>
                  </a:cubicBezTo>
                  <a:cubicBezTo>
                    <a:pt x="15290" y="5371"/>
                    <a:pt x="15283" y="4269"/>
                    <a:pt x="15047" y="3337"/>
                  </a:cubicBezTo>
                  <a:cubicBezTo>
                    <a:pt x="14559" y="1374"/>
                    <a:pt x="13183" y="0"/>
                    <a:pt x="10801" y="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71437" tIns="71437" rIns="71437" bIns="71437" numCol="1" anchor="ctr">
              <a:noAutofit/>
            </a:bodyPr>
            <a:lstStyle/>
            <a:p>
              <a:pPr>
                <a:defRPr sz="3000" b="0">
                  <a:solidFill>
                    <a:srgbClr val="000000"/>
                  </a:solidFill>
                  <a:latin typeface="+mn-lt"/>
                  <a:ea typeface="+mn-ea"/>
                  <a:cs typeface="+mn-cs"/>
                  <a:sym typeface="Helvetica Neue Medium"/>
                </a:defRPr>
              </a:pPr>
              <a:endParaRPr/>
            </a:p>
          </p:txBody>
        </p:sp>
      </p:grpSp>
      <p:sp>
        <p:nvSpPr>
          <p:cNvPr id="244" name="Genres"/>
          <p:cNvSpPr txBox="1"/>
          <p:nvPr/>
        </p:nvSpPr>
        <p:spPr>
          <a:xfrm>
            <a:off x="9137077" y="4314536"/>
            <a:ext cx="6111870" cy="89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5000">
                <a:solidFill>
                  <a:srgbClr val="A9A9A9"/>
                </a:solidFill>
              </a:defRPr>
            </a:lvl1pPr>
          </a:lstStyle>
          <a:p>
            <a:r>
              <a:t>Genres</a:t>
            </a:r>
          </a:p>
        </p:txBody>
      </p:sp>
      <p:sp>
        <p:nvSpPr>
          <p:cNvPr id="245" name="This Show is"/>
          <p:cNvSpPr txBox="1"/>
          <p:nvPr/>
        </p:nvSpPr>
        <p:spPr>
          <a:xfrm>
            <a:off x="16249209" y="4314536"/>
            <a:ext cx="6111870" cy="8991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>
            <a:lvl1pPr algn="l">
              <a:defRPr sz="5000">
                <a:solidFill>
                  <a:srgbClr val="A9A9A9"/>
                </a:solidFill>
              </a:defRPr>
            </a:lvl1pPr>
          </a:lstStyle>
          <a:p>
            <a:r>
              <a:t>This Show is</a:t>
            </a:r>
          </a:p>
        </p:txBody>
      </p:sp>
      <p:sp>
        <p:nvSpPr>
          <p:cNvPr id="246" name="Adjective 1…"/>
          <p:cNvSpPr txBox="1"/>
          <p:nvPr/>
        </p:nvSpPr>
        <p:spPr>
          <a:xfrm>
            <a:off x="16249209" y="5181307"/>
            <a:ext cx="6111870" cy="391894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5000" b="0"/>
            </a:pPr>
            <a:r>
              <a:t>Adjective 1</a:t>
            </a:r>
          </a:p>
          <a:p>
            <a:pPr algn="l">
              <a:defRPr sz="5000" b="0"/>
            </a:pPr>
            <a:r>
              <a:t>Adjective 2</a:t>
            </a:r>
          </a:p>
          <a:p>
            <a:pPr algn="l">
              <a:defRPr sz="5000" b="0"/>
            </a:pPr>
            <a:r>
              <a:t>Adjective 3</a:t>
            </a:r>
          </a:p>
          <a:p>
            <a:pPr algn="l">
              <a:defRPr sz="5000" b="0"/>
            </a:pPr>
            <a:r>
              <a:t>etc.</a:t>
            </a:r>
          </a:p>
          <a:p>
            <a:pPr algn="l">
              <a:defRPr sz="2400" b="0">
                <a:solidFill>
                  <a:srgbClr val="A9A9A9"/>
                </a:solidFill>
              </a:defRPr>
            </a:pPr>
            <a:endParaRPr/>
          </a:p>
        </p:txBody>
      </p:sp>
      <p:sp>
        <p:nvSpPr>
          <p:cNvPr id="247" name="Genre 1…"/>
          <p:cNvSpPr txBox="1"/>
          <p:nvPr/>
        </p:nvSpPr>
        <p:spPr>
          <a:xfrm>
            <a:off x="9137077" y="5312986"/>
            <a:ext cx="6111870" cy="469709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71437" tIns="71437" rIns="71437" bIns="71437" anchor="ctr">
            <a:spAutoFit/>
          </a:bodyPr>
          <a:lstStyle/>
          <a:p>
            <a:pPr algn="l">
              <a:defRPr sz="5000" b="0"/>
            </a:pPr>
            <a:r>
              <a:t>Genre 1</a:t>
            </a:r>
          </a:p>
          <a:p>
            <a:pPr algn="l">
              <a:defRPr sz="5000" b="0"/>
            </a:pPr>
            <a:r>
              <a:t>Genre 2</a:t>
            </a:r>
          </a:p>
          <a:p>
            <a:pPr algn="l">
              <a:defRPr sz="5000" b="0"/>
            </a:pPr>
            <a:r>
              <a:t>Genre 3</a:t>
            </a:r>
          </a:p>
          <a:p>
            <a:pPr algn="l">
              <a:defRPr sz="5000" b="0"/>
            </a:pPr>
            <a:r>
              <a:t>etc.</a:t>
            </a:r>
          </a:p>
          <a:p>
            <a:pPr algn="l">
              <a:defRPr sz="5000" b="0">
                <a:solidFill>
                  <a:srgbClr val="A9A9A9"/>
                </a:solidFill>
              </a:defRPr>
            </a:pPr>
            <a:endParaRPr/>
          </a:p>
        </p:txBody>
      </p:sp>
      <p:grpSp>
        <p:nvGrpSpPr>
          <p:cNvPr id="250" name="Group"/>
          <p:cNvGrpSpPr/>
          <p:nvPr/>
        </p:nvGrpSpPr>
        <p:grpSpPr>
          <a:xfrm>
            <a:off x="126689" y="12522651"/>
            <a:ext cx="1804980" cy="1059304"/>
            <a:chOff x="-13425" y="0"/>
            <a:chExt cx="1804979" cy="1059302"/>
          </a:xfrm>
        </p:grpSpPr>
        <p:pic>
          <p:nvPicPr>
            <p:cNvPr id="248" name="ccbync.png" descr="ccbync.png"/>
            <p:cNvPicPr>
              <a:picLocks noChangeAspect="1"/>
            </p:cNvPicPr>
            <p:nvPr/>
          </p:nvPicPr>
          <p:blipFill>
            <a:blip r:embed="rId8">
              <a:alphaModFix amt="80315"/>
              <a:extLst/>
            </a:blip>
            <a:stretch>
              <a:fillRect/>
            </a:stretch>
          </p:blipFill>
          <p:spPr>
            <a:xfrm>
              <a:off x="0" y="0"/>
              <a:ext cx="1778130" cy="626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49" name="EdTechPicks.org"/>
            <p:cNvSpPr txBox="1"/>
            <p:nvPr/>
          </p:nvSpPr>
          <p:spPr>
            <a:xfrm>
              <a:off x="-13425" y="668812"/>
              <a:ext cx="1804979" cy="390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1600" u="sng">
                  <a:hlinkClick r:id="rId9"/>
                </a:defRPr>
              </a:lvl1pPr>
            </a:lstStyle>
            <a:p>
              <a:pPr>
                <a:defRPr u="none"/>
              </a:pPr>
              <a:r>
                <a:rPr u="sng" dirty="0">
                  <a:solidFill>
                    <a:schemeClr val="tx1"/>
                  </a:solidFill>
                  <a:hlinkClick r:id="rId9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EdTechPicks.org</a:t>
              </a:r>
            </a:p>
          </p:txBody>
        </p:sp>
      </p:grp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7000"/>
              </a:schemeClr>
            </a:gs>
            <a:gs pos="48000">
              <a:schemeClr val="accent1">
                <a:lumMod val="97000"/>
                <a:lumOff val="3000"/>
              </a:schemeClr>
            </a:gs>
            <a:gs pos="100000">
              <a:schemeClr val="accent1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809517-8169-CB45-9350-17B2C652A1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68946" y="774386"/>
            <a:ext cx="14716126" cy="2000251"/>
          </a:xfrm>
        </p:spPr>
        <p:txBody>
          <a:bodyPr/>
          <a:lstStyle/>
          <a:p>
            <a:r>
              <a:rPr lang="en-US" dirty="0"/>
              <a:t>Directions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2CCA5E6-DF3A-9642-BC25-152EAEA3CC66}"/>
              </a:ext>
            </a:extLst>
          </p:cNvPr>
          <p:cNvSpPr txBox="1"/>
          <p:nvPr/>
        </p:nvSpPr>
        <p:spPr>
          <a:xfrm>
            <a:off x="5786803" y="3431916"/>
            <a:ext cx="13021192" cy="199092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71437" tIns="71437" rIns="71437" bIns="71437" numCol="1" spcCol="38100" rtlCol="0" anchor="ctr">
            <a:spAutoFit/>
          </a:bodyPr>
          <a:lstStyle/>
          <a:p>
            <a:pPr marL="457200" marR="0" indent="-457200" algn="l" defTabSz="821531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4000" b="1" i="0" u="none" strike="noStrike" cap="none" spc="0" normalizeH="0" baseline="0" dirty="0">
                <a:ln>
                  <a:noFill/>
                </a:ln>
                <a:solidFill>
                  <a:srgbClr val="FFFFFF"/>
                </a:solidFill>
                <a:effectLst/>
                <a:uFillTx/>
                <a:latin typeface="Helvetica Neue"/>
                <a:ea typeface="Helvetica Neue"/>
                <a:cs typeface="Helvetica Neue"/>
                <a:sym typeface="Helvetica Neue"/>
              </a:rPr>
              <a:t>Replace placeholder text (titles, descriptions, etc.).</a:t>
            </a:r>
          </a:p>
          <a:p>
            <a:pPr marL="457200" marR="0" indent="-457200" algn="l" defTabSz="821531" rtl="0" fontAlgn="auto" latinLnBrk="0" hangingPunct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4000" dirty="0"/>
              <a:t>Replace placeholder images as illustrated below.</a:t>
            </a:r>
            <a:endParaRPr kumimoji="0" lang="en-US" sz="4000" b="1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FillTx/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B2DA900-038B-1249-BD32-9C7EC06FB6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8177" y="6080124"/>
            <a:ext cx="13937665" cy="5978525"/>
          </a:xfrm>
          <a:prstGeom prst="rect">
            <a:avLst/>
          </a:prstGeom>
        </p:spPr>
      </p:pic>
      <p:grpSp>
        <p:nvGrpSpPr>
          <p:cNvPr id="7" name="Group">
            <a:extLst>
              <a:ext uri="{FF2B5EF4-FFF2-40B4-BE49-F238E27FC236}">
                <a16:creationId xmlns:a16="http://schemas.microsoft.com/office/drawing/2014/main" id="{C205FDE9-7F3B-F54C-815F-D5C03F22257B}"/>
              </a:ext>
            </a:extLst>
          </p:cNvPr>
          <p:cNvGrpSpPr/>
          <p:nvPr/>
        </p:nvGrpSpPr>
        <p:grpSpPr>
          <a:xfrm>
            <a:off x="126689" y="12522651"/>
            <a:ext cx="1804980" cy="1059304"/>
            <a:chOff x="-13425" y="0"/>
            <a:chExt cx="1804979" cy="1059302"/>
          </a:xfrm>
        </p:grpSpPr>
        <p:pic>
          <p:nvPicPr>
            <p:cNvPr id="8" name="ccbync.png" descr="ccbync.png">
              <a:extLst>
                <a:ext uri="{FF2B5EF4-FFF2-40B4-BE49-F238E27FC236}">
                  <a16:creationId xmlns:a16="http://schemas.microsoft.com/office/drawing/2014/main" id="{28D23B94-49CE-3148-BD9E-FAD43CF3DA7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alphaModFix amt="80315"/>
              <a:extLst/>
            </a:blip>
            <a:stretch>
              <a:fillRect/>
            </a:stretch>
          </p:blipFill>
          <p:spPr>
            <a:xfrm>
              <a:off x="0" y="0"/>
              <a:ext cx="1778130" cy="626387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9" name="EdTechPicks.org">
              <a:extLst>
                <a:ext uri="{FF2B5EF4-FFF2-40B4-BE49-F238E27FC236}">
                  <a16:creationId xmlns:a16="http://schemas.microsoft.com/office/drawing/2014/main" id="{45895FCF-BBCD-9546-A6CA-3A155B7FF2D9}"/>
                </a:ext>
              </a:extLst>
            </p:cNvPr>
            <p:cNvSpPr txBox="1"/>
            <p:nvPr/>
          </p:nvSpPr>
          <p:spPr>
            <a:xfrm>
              <a:off x="-13425" y="668812"/>
              <a:ext cx="1804979" cy="390490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="" xmlns:m="http://schemas.openxmlformats.org/officeDocument/2006/math" xmlns:a14="http://schemas.microsoft.com/office/drawing/2010/main" xmlns:ma14="http://schemas.microsoft.com/office/mac/drawingml/2011/main" val="1"/>
              </a:ext>
            </a:extLst>
          </p:spPr>
          <p:txBody>
            <a:bodyPr wrap="none" lIns="71437" tIns="71437" rIns="71437" bIns="71437" numCol="1" anchor="ctr">
              <a:spAutoFit/>
            </a:bodyPr>
            <a:lstStyle>
              <a:lvl1pPr>
                <a:defRPr sz="1600" u="sng">
                  <a:hlinkClick r:id="rId5"/>
                </a:defRPr>
              </a:lvl1pPr>
            </a:lstStyle>
            <a:p>
              <a:pPr>
                <a:defRPr u="none"/>
              </a:pPr>
              <a:r>
                <a:rPr u="sng" dirty="0">
                  <a:solidFill>
                    <a:schemeClr val="tx1"/>
                  </a:solidFill>
                  <a:hlinkClick r:id="rId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EdTechPicks.org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045314785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Black">
  <a:themeElements>
    <a:clrScheme name="Black">
      <a:dk1>
        <a:srgbClr val="000000"/>
      </a:dk1>
      <a:lt1>
        <a:srgbClr val="FFFFFF"/>
      </a:lt1>
      <a:dk2>
        <a:srgbClr val="434343"/>
      </a:dk2>
      <a:lt2>
        <a:srgbClr val="A9A9A9"/>
      </a:lt2>
      <a:accent1>
        <a:srgbClr val="0076BA"/>
      </a:accent1>
      <a:accent2>
        <a:srgbClr val="00A89D"/>
      </a:accent2>
      <a:accent3>
        <a:srgbClr val="1DB100"/>
      </a:accent3>
      <a:accent4>
        <a:srgbClr val="F8BA00"/>
      </a:accent4>
      <a:accent5>
        <a:srgbClr val="EE220C"/>
      </a:accent5>
      <a:accent6>
        <a:srgbClr val="CB297B"/>
      </a:accent6>
      <a:hlink>
        <a:srgbClr val="0000FF"/>
      </a:hlink>
      <a:folHlink>
        <a:srgbClr val="FF00FF"/>
      </a:folHlink>
    </a:clrScheme>
    <a:fontScheme name="Black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Black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lumOff val="13529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74</TotalTime>
  <Words>648</Words>
  <Application>Microsoft Macintosh PowerPoint</Application>
  <PresentationFormat>Custom</PresentationFormat>
  <Paragraphs>87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Helvetica Neue</vt:lpstr>
      <vt:lpstr>Helvetica Neue Light</vt:lpstr>
      <vt:lpstr>Helvetica Neue Medium</vt:lpstr>
      <vt:lpstr>Black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Directions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Microsoft Office User</cp:lastModifiedBy>
  <cp:revision>7</cp:revision>
  <dcterms:modified xsi:type="dcterms:W3CDTF">2019-11-04T20:25:21Z</dcterms:modified>
</cp:coreProperties>
</file>